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779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30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03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987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52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22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26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0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46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296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53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327E-DE2D-4EA5-B456-0C15A531917E}" type="datetimeFigureOut">
              <a:rPr lang="it-IT" smtClean="0"/>
              <a:t>25/03/2020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F402-39E8-44AF-ADEC-7E6F731DC73F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341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580112" y="5805264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PULCINELLA</a:t>
            </a:r>
            <a:endParaRPr lang="it-I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9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Pulcinella: storia </a:t>
            </a:r>
            <a:r>
              <a:rPr lang="it-IT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origini della maschera napoletana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6200" b="1" dirty="0"/>
              <a:t>Pulcinella</a:t>
            </a:r>
            <a:r>
              <a:rPr lang="it-IT" sz="6200" dirty="0"/>
              <a:t> è la </a:t>
            </a:r>
            <a:r>
              <a:rPr lang="it-IT" sz="6200" b="1" dirty="0"/>
              <a:t>maschera di Napoli</a:t>
            </a:r>
            <a:r>
              <a:rPr lang="it-IT" sz="6200" dirty="0"/>
              <a:t>, una delle più popolari e </a:t>
            </a:r>
            <a:r>
              <a:rPr lang="it-IT" sz="6200" dirty="0" smtClean="0"/>
              <a:t>antiche. </a:t>
            </a:r>
          </a:p>
          <a:p>
            <a:pPr marL="0" indent="0">
              <a:buNone/>
            </a:pPr>
            <a:r>
              <a:rPr lang="it-IT" sz="6200" b="1" dirty="0" smtClean="0"/>
              <a:t>Già </a:t>
            </a:r>
            <a:r>
              <a:rPr lang="it-IT" sz="6200" b="1" dirty="0"/>
              <a:t>conosciuta ai tempi dei Romani</a:t>
            </a:r>
            <a:r>
              <a:rPr lang="it-IT" sz="6200" dirty="0"/>
              <a:t> e sparita con l’arrivo del Cristianesimo, la maschera di </a:t>
            </a:r>
            <a:r>
              <a:rPr lang="it-IT" sz="6200" b="1" dirty="0"/>
              <a:t>Pulcinella</a:t>
            </a:r>
            <a:r>
              <a:rPr lang="it-IT" sz="6200" dirty="0"/>
              <a:t> è risorta nel ‘500 con la Commedia dell’Arte e da allora </a:t>
            </a:r>
            <a:r>
              <a:rPr lang="it-IT" sz="6200" b="1" dirty="0"/>
              <a:t>è una delle maschere più amate del Carnevale</a:t>
            </a:r>
            <a:r>
              <a:rPr lang="it-IT" sz="6200" dirty="0"/>
              <a:t> insieme ad Arlecchino.</a:t>
            </a:r>
          </a:p>
          <a:p>
            <a:pPr marL="0" indent="0">
              <a:buNone/>
            </a:pPr>
            <a:r>
              <a:rPr lang="it-IT" sz="6200" b="1" dirty="0"/>
              <a:t>Pulcinella è pigro, ironico, opportunista, sfrontato e </a:t>
            </a:r>
            <a:r>
              <a:rPr lang="it-IT" sz="6200" b="1" dirty="0" smtClean="0"/>
              <a:t>chiacchierone</a:t>
            </a:r>
            <a:r>
              <a:rPr lang="it-IT" sz="6200" dirty="0" smtClean="0"/>
              <a:t>. </a:t>
            </a:r>
            <a:r>
              <a:rPr lang="it-IT" sz="6200" dirty="0"/>
              <a:t>Ha un’insaziabile voracità ed è sempre alla ricerca di cibo.</a:t>
            </a:r>
            <a:br>
              <a:rPr lang="it-IT" sz="6200" dirty="0"/>
            </a:br>
            <a:r>
              <a:rPr lang="it-IT" sz="6200" b="1" dirty="0"/>
              <a:t>Per un piatto di maccheroni è disposto a tutto</a:t>
            </a:r>
            <a:r>
              <a:rPr lang="it-IT" sz="6200" dirty="0"/>
              <a:t>: rubare, mentire, imbrogliare e prendere bastonare.</a:t>
            </a:r>
          </a:p>
          <a:p>
            <a:pPr marL="0" indent="0">
              <a:buNone/>
            </a:pPr>
            <a:r>
              <a:rPr lang="it-IT" sz="6200" b="1" dirty="0"/>
              <a:t>Pulcinella</a:t>
            </a:r>
            <a:r>
              <a:rPr lang="it-IT" sz="6200" dirty="0"/>
              <a:t> è di poche parole, un po’ goffo, ma sempre in movimento, </a:t>
            </a:r>
            <a:r>
              <a:rPr lang="it-IT" sz="6200" dirty="0" smtClean="0"/>
              <a:t>alla ricerca </a:t>
            </a:r>
            <a:r>
              <a:rPr lang="it-IT" sz="6200" dirty="0"/>
              <a:t>di espedienti per sfuggire alla prevaricazione e all’avarizia di ricchi e potenti.</a:t>
            </a:r>
          </a:p>
          <a:p>
            <a:pPr marL="0" indent="0">
              <a:buNone/>
            </a:pPr>
            <a:r>
              <a:rPr lang="it-IT" sz="6200" dirty="0"/>
              <a:t>Il </a:t>
            </a:r>
            <a:r>
              <a:rPr lang="it-IT" sz="6200" b="1" dirty="0"/>
              <a:t>colore del suo costume – pantaloni e ampia </a:t>
            </a:r>
            <a:r>
              <a:rPr lang="it-IT" sz="6200" b="1" dirty="0" smtClean="0"/>
              <a:t>camicia </a:t>
            </a:r>
            <a:r>
              <a:rPr lang="it-IT" sz="6200" b="1" dirty="0"/>
              <a:t>– è bianco</a:t>
            </a:r>
            <a:r>
              <a:rPr lang="it-IT" sz="6200" dirty="0"/>
              <a:t>, con una maschera nera con naso lungo e adunco e un cappello bianco di stoffa bianca.</a:t>
            </a:r>
          </a:p>
          <a:p>
            <a:pPr marL="0" indent="0">
              <a:buNone/>
            </a:pPr>
            <a:r>
              <a:rPr lang="it-IT" sz="6200" dirty="0"/>
              <a:t>Il nome di </a:t>
            </a:r>
            <a:r>
              <a:rPr lang="it-IT" sz="6200" b="1" dirty="0"/>
              <a:t>Pulcinella</a:t>
            </a:r>
            <a:r>
              <a:rPr lang="it-IT" sz="6200" dirty="0"/>
              <a:t> deriva con ogni probabilità dal napoletano “pollicino</a:t>
            </a:r>
            <a:r>
              <a:rPr lang="it-IT" sz="6200" dirty="0" smtClean="0"/>
              <a:t>” che </a:t>
            </a:r>
            <a:r>
              <a:rPr lang="it-IT" sz="6200" dirty="0"/>
              <a:t>significa pulcino, e si riferisce al timbro della sua voce.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60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Pulcinella: history and origins of the Neapolitan mask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Pulcinella</a:t>
            </a:r>
            <a:r>
              <a:rPr lang="en-US" sz="1800" dirty="0" smtClean="0"/>
              <a:t> is the </a:t>
            </a:r>
            <a:r>
              <a:rPr lang="en-US" sz="1800" b="1" dirty="0" smtClean="0"/>
              <a:t>mask of Naples</a:t>
            </a:r>
            <a:r>
              <a:rPr lang="en-US" sz="1800" dirty="0" smtClean="0"/>
              <a:t>, one of the most popular and ancient.</a:t>
            </a:r>
          </a:p>
          <a:p>
            <a:pPr marL="0" indent="0">
              <a:buNone/>
            </a:pPr>
            <a:r>
              <a:rPr lang="en-US" sz="1800" b="1" dirty="0" smtClean="0"/>
              <a:t>Already known in Roman times </a:t>
            </a:r>
            <a:r>
              <a:rPr lang="en-US" sz="1800" dirty="0" smtClean="0"/>
              <a:t>and disappeared with the arrival of Christianity, the </a:t>
            </a:r>
            <a:r>
              <a:rPr lang="en-US" sz="1800" b="1" dirty="0" smtClean="0"/>
              <a:t>Pulcinella</a:t>
            </a:r>
            <a:r>
              <a:rPr lang="en-US" sz="1800" dirty="0" smtClean="0"/>
              <a:t> mask rose again in the 1500s with the Commedia dell‘ Arte and has since been </a:t>
            </a:r>
            <a:r>
              <a:rPr lang="en-US" sz="1800" b="1" dirty="0" smtClean="0"/>
              <a:t>one of the most loved masks of the Carnival </a:t>
            </a:r>
            <a:r>
              <a:rPr lang="en-US" sz="1800" dirty="0" smtClean="0"/>
              <a:t>together with Harlequin.</a:t>
            </a:r>
          </a:p>
          <a:p>
            <a:pPr marL="0" indent="0">
              <a:buNone/>
            </a:pPr>
            <a:r>
              <a:rPr lang="en-US" sz="1800" b="1" dirty="0" smtClean="0"/>
              <a:t>Pulcinella is lazy, ironic, opportunist, cheeky and talkative</a:t>
            </a:r>
            <a:r>
              <a:rPr lang="en-US" sz="1800" dirty="0" smtClean="0"/>
              <a:t>. He has an insatiable voracity and is always looking for food. </a:t>
            </a:r>
          </a:p>
          <a:p>
            <a:pPr marL="0" indent="0">
              <a:buNone/>
            </a:pPr>
            <a:r>
              <a:rPr lang="en-US" sz="1800" b="1" dirty="0" smtClean="0"/>
              <a:t>For a plate of macaroni, he is ready for anythin</a:t>
            </a:r>
            <a:r>
              <a:rPr lang="en-US" sz="1800" dirty="0" smtClean="0"/>
              <a:t>g: stealing, lying, cheating and taking a stick.</a:t>
            </a:r>
          </a:p>
          <a:p>
            <a:pPr marL="0" indent="0">
              <a:buNone/>
            </a:pPr>
            <a:r>
              <a:rPr lang="en-US" sz="1800" b="1" dirty="0" smtClean="0"/>
              <a:t>Pulcinella</a:t>
            </a:r>
            <a:r>
              <a:rPr lang="en-US" sz="1800" dirty="0" smtClean="0"/>
              <a:t> is of few words, a little clumsy, but always on the move, looking for gimmicks to escape the prevarication and avarice of the rich and powerful.</a:t>
            </a:r>
          </a:p>
          <a:p>
            <a:pPr marL="0" indent="0">
              <a:buNone/>
            </a:pPr>
            <a:r>
              <a:rPr lang="en-US" sz="1800" b="1" dirty="0" smtClean="0"/>
              <a:t>The color of his costume - trousers and wide shirt - is white</a:t>
            </a:r>
            <a:r>
              <a:rPr lang="en-US" sz="1800" dirty="0" smtClean="0"/>
              <a:t>, with a black mask with a long, hooked nose and a white hat of white cloth.</a:t>
            </a:r>
          </a:p>
          <a:p>
            <a:pPr marL="0" indent="0">
              <a:buNone/>
            </a:pPr>
            <a:r>
              <a:rPr lang="en-US" sz="1800" dirty="0" smtClean="0"/>
              <a:t>The name</a:t>
            </a:r>
            <a:r>
              <a:rPr lang="en-US" sz="1800" b="1" dirty="0" smtClean="0"/>
              <a:t> Pulcinella </a:t>
            </a:r>
            <a:r>
              <a:rPr lang="en-US" sz="1800" dirty="0" smtClean="0"/>
              <a:t>probably derives from the Neapolitan "pollicino", which means chick, and refers to the timbre of his voice.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7692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4392488" cy="6264696"/>
          </a:xfr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24428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PULCINELLA’S DOGGEREL…</a:t>
            </a:r>
          </a:p>
          <a:p>
            <a:pPr marL="0" indent="0">
              <a:buNone/>
            </a:pPr>
            <a:r>
              <a:rPr lang="en-US" dirty="0" smtClean="0"/>
              <a:t>My city in the world is the most beautiful;</a:t>
            </a:r>
          </a:p>
          <a:p>
            <a:pPr marL="0" indent="0">
              <a:buNone/>
            </a:pPr>
            <a:r>
              <a:rPr lang="en-US" dirty="0" smtClean="0"/>
              <a:t>there is Vesuvius, Sorrento, the gulf, the sea ...</a:t>
            </a:r>
          </a:p>
          <a:p>
            <a:pPr marL="0" indent="0">
              <a:buNone/>
            </a:pPr>
            <a:r>
              <a:rPr lang="en-US" dirty="0" smtClean="0"/>
              <a:t>make the guitars the serenatella,</a:t>
            </a:r>
          </a:p>
          <a:p>
            <a:pPr marL="0" indent="0">
              <a:buNone/>
            </a:pPr>
            <a:r>
              <a:rPr lang="en-US" dirty="0" smtClean="0"/>
              <a:t>the fishermen hear themselves sing:</a:t>
            </a:r>
          </a:p>
          <a:p>
            <a:pPr marL="0" indent="0">
              <a:buNone/>
            </a:pPr>
            <a:r>
              <a:rPr lang="en-US" dirty="0" smtClean="0"/>
              <a:t>for me, what I like and makes me happy</a:t>
            </a:r>
          </a:p>
          <a:p>
            <a:pPr marL="0" indent="0">
              <a:buNone/>
            </a:pPr>
            <a:r>
              <a:rPr lang="en-US" dirty="0" smtClean="0"/>
              <a:t>they are only the "macaroni a 'pommarola!"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28184" y="59492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SOMMA 3°A LS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63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273</Words>
  <Application>Microsoft Office PowerPoint</Application>
  <PresentationFormat>Presentazione su schermo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Pulcinella: storia  e origini della maschera napoletana </vt:lpstr>
      <vt:lpstr>Pulcinella: history and origins of the Neapolitan mask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Pc</cp:lastModifiedBy>
  <cp:revision>5</cp:revision>
  <dcterms:created xsi:type="dcterms:W3CDTF">2020-03-25T15:37:35Z</dcterms:created>
  <dcterms:modified xsi:type="dcterms:W3CDTF">2020-03-25T16:19:43Z</dcterms:modified>
</cp:coreProperties>
</file>