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8" autoAdjust="0"/>
  </p:normalViewPr>
  <p:slideViewPr>
    <p:cSldViewPr>
      <p:cViewPr varScale="1">
        <p:scale>
          <a:sx n="86" d="100"/>
          <a:sy n="86" d="100"/>
        </p:scale>
        <p:origin x="138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C644E-4184-4781-B424-0A1939D622C3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AA193-1A75-42B5-9226-2ABA7C8EF03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EEB48-9F6A-40AF-A7C6-2BBF9DCD98AC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913A-34DA-430D-91EB-528F3900E1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60648"/>
            <a:ext cx="3276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POLPETTONE </a:t>
            </a:r>
            <a:r>
              <a:rPr lang="it-IT" sz="2000" b="1" i="1" dirty="0" err="1">
                <a:solidFill>
                  <a:srgbClr val="FF0000"/>
                </a:solidFill>
              </a:rPr>
              <a:t>DI</a:t>
            </a:r>
            <a:r>
              <a:rPr lang="it-IT" sz="2000" b="1" i="1" dirty="0">
                <a:solidFill>
                  <a:srgbClr val="FF0000"/>
                </a:solidFill>
              </a:rPr>
              <a:t> MELANZANE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692696"/>
            <a:ext cx="377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Ecco una ricetta molto semplice e veloce!</a:t>
            </a:r>
          </a:p>
          <a:p>
            <a:r>
              <a:rPr lang="it-IT" sz="1400" dirty="0"/>
              <a:t>Il Polpettone di melanzane è un secondo piatto al forno, gustoso e facile. Variante senza carne del classico polpettone.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23528" y="2276872"/>
          <a:ext cx="316835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1100" b="0" dirty="0">
                          <a:solidFill>
                            <a:schemeClr val="tx1"/>
                          </a:solidFill>
                        </a:rPr>
                        <a:t>Preparazione </a:t>
                      </a:r>
                    </a:p>
                    <a:p>
                      <a:r>
                        <a:rPr lang="it-IT" sz="1100" b="0" dirty="0">
                          <a:solidFill>
                            <a:schemeClr val="tx1"/>
                          </a:solidFill>
                        </a:rPr>
                        <a:t>    10 minuti </a:t>
                      </a: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1100" baseline="0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it-IT" sz="1100" b="0" dirty="0">
                          <a:solidFill>
                            <a:schemeClr val="tx1"/>
                          </a:solidFill>
                        </a:rPr>
                        <a:t>Cottura </a:t>
                      </a:r>
                    </a:p>
                    <a:p>
                      <a:r>
                        <a:rPr lang="it-IT" sz="1100" b="0" dirty="0">
                          <a:solidFill>
                            <a:schemeClr val="tx1"/>
                          </a:solidFill>
                        </a:rPr>
                        <a:t>    40</a:t>
                      </a:r>
                      <a:r>
                        <a:rPr lang="it-IT" sz="1100" b="0" baseline="0" dirty="0">
                          <a:solidFill>
                            <a:schemeClr val="tx1"/>
                          </a:solidFill>
                        </a:rPr>
                        <a:t> minuti </a:t>
                      </a:r>
                      <a:endParaRPr lang="it-IT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14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     </a:t>
                      </a:r>
                    </a:p>
                    <a:p>
                      <a:r>
                        <a:rPr lang="it-IT" sz="1100" b="0" dirty="0">
                          <a:solidFill>
                            <a:schemeClr val="tx1"/>
                          </a:solidFill>
                        </a:rPr>
                        <a:t>     Totale</a:t>
                      </a:r>
                      <a:r>
                        <a:rPr lang="it-IT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it-IT" sz="1100" b="0" baseline="0" dirty="0">
                          <a:solidFill>
                            <a:schemeClr val="tx1"/>
                          </a:solidFill>
                        </a:rPr>
                        <a:t>  50 minuti</a:t>
                      </a:r>
                      <a:r>
                        <a:rPr lang="it-IT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23528" y="1988840"/>
          <a:ext cx="3168352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TEMPI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 PREPARAZIONE</a:t>
                      </a: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35933" y="3573016"/>
            <a:ext cx="37079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Quantità per 4 persone:</a:t>
            </a:r>
          </a:p>
          <a:p>
            <a:r>
              <a:rPr lang="it-IT" sz="1050" dirty="0">
                <a:latin typeface="Calibri"/>
                <a:cs typeface="Calibri"/>
              </a:rPr>
              <a:t>●</a:t>
            </a:r>
            <a:r>
              <a:rPr lang="it-IT" sz="1400" dirty="0"/>
              <a:t>500 grammi di melanzane   </a:t>
            </a:r>
          </a:p>
          <a:p>
            <a:r>
              <a:rPr lang="it-IT" sz="1050" dirty="0">
                <a:latin typeface="Calibri"/>
                <a:cs typeface="Calibri"/>
              </a:rPr>
              <a:t>●</a:t>
            </a:r>
            <a:r>
              <a:rPr lang="it-IT" sz="1400" dirty="0"/>
              <a:t>500 grammi di pane raffermo  </a:t>
            </a:r>
          </a:p>
          <a:p>
            <a:r>
              <a:rPr lang="it-IT" sz="1050" dirty="0">
                <a:latin typeface="Calibri"/>
                <a:cs typeface="Calibri"/>
              </a:rPr>
              <a:t>●</a:t>
            </a:r>
            <a:r>
              <a:rPr lang="it-IT" sz="1400" dirty="0"/>
              <a:t>1 etto di prosciutto</a:t>
            </a:r>
          </a:p>
          <a:p>
            <a:r>
              <a:rPr lang="it-IT" sz="1050" dirty="0">
                <a:latin typeface="Calibri"/>
                <a:cs typeface="Calibri"/>
              </a:rPr>
              <a:t>●</a:t>
            </a:r>
            <a:r>
              <a:rPr lang="it-IT" sz="1400" dirty="0"/>
              <a:t>2 mozzarelle</a:t>
            </a:r>
          </a:p>
          <a:p>
            <a:r>
              <a:rPr lang="it-IT" sz="1050" dirty="0">
                <a:latin typeface="Calibri"/>
                <a:cs typeface="Calibri"/>
              </a:rPr>
              <a:t>●</a:t>
            </a:r>
            <a:r>
              <a:rPr lang="it-IT" sz="1400" dirty="0"/>
              <a:t>Pane grattugiato (quanto basta)</a:t>
            </a:r>
          </a:p>
          <a:p>
            <a:r>
              <a:rPr lang="it-IT" sz="1050" dirty="0">
                <a:latin typeface="Calibri"/>
                <a:cs typeface="Calibri"/>
              </a:rPr>
              <a:t>●</a:t>
            </a:r>
            <a:r>
              <a:rPr lang="it-IT" sz="1400" dirty="0"/>
              <a:t>3 uova </a:t>
            </a:r>
          </a:p>
          <a:p>
            <a:r>
              <a:rPr lang="it-IT" sz="1050" dirty="0">
                <a:latin typeface="Calibri"/>
                <a:cs typeface="Calibri"/>
              </a:rPr>
              <a:t>●</a:t>
            </a:r>
            <a:r>
              <a:rPr lang="it-IT" sz="1400" dirty="0"/>
              <a:t>Sale e pepe (quanto basta)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Immagine 11" descr="20200411_174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301" y="4905501"/>
            <a:ext cx="3816424" cy="182403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580112" y="26064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EGGPLANT MEATBALLS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967537" y="692696"/>
            <a:ext cx="4176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Here is a very simple and quick recipe! The eggplant meatballs is a tasty and easy second course. Meatless variant of the classic meatballs.   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99928"/>
              </p:ext>
            </p:extLst>
          </p:nvPr>
        </p:nvGraphicFramePr>
        <p:xfrm>
          <a:off x="5364088" y="2276872"/>
          <a:ext cx="3024336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Preparation</a:t>
                      </a:r>
                      <a:r>
                        <a:rPr lang="en-US" sz="11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0" baseline="0" noProof="0" dirty="0">
                          <a:solidFill>
                            <a:schemeClr val="tx1"/>
                          </a:solidFill>
                        </a:rPr>
                        <a:t>10 minutes 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Cooking</a:t>
                      </a:r>
                      <a:r>
                        <a:rPr lang="en-US" sz="1100" b="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0" baseline="0" noProof="0" dirty="0">
                          <a:solidFill>
                            <a:schemeClr val="tx1"/>
                          </a:solidFill>
                        </a:rPr>
                        <a:t>40 minutes </a:t>
                      </a:r>
                      <a:endParaRPr lang="en-US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1100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  <a:p>
                      <a:r>
                        <a:rPr lang="it-IT" sz="1100" b="0" dirty="0">
                          <a:solidFill>
                            <a:schemeClr val="tx1"/>
                          </a:solidFill>
                        </a:rPr>
                        <a:t>50 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</a:rPr>
                        <a:t>minutes</a:t>
                      </a:r>
                      <a:r>
                        <a:rPr lang="en-US" sz="11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5364088" y="1988840"/>
          <a:ext cx="302433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PREPARATIONS</a:t>
                      </a:r>
                      <a:r>
                        <a:rPr lang="it-IT" sz="1200" baseline="0" dirty="0">
                          <a:solidFill>
                            <a:schemeClr val="tx1"/>
                          </a:solidFill>
                        </a:rPr>
                        <a:t> TIMES 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6466725" y="3573016"/>
            <a:ext cx="26772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Ingredients for 4 people:</a:t>
            </a:r>
          </a:p>
          <a:p>
            <a:r>
              <a:rPr lang="en-US" sz="1050" dirty="0">
                <a:latin typeface="Calibri"/>
                <a:cs typeface="Calibri"/>
              </a:rPr>
              <a:t>●</a:t>
            </a:r>
            <a:r>
              <a:rPr lang="en-US" sz="1400" dirty="0"/>
              <a:t>500 grams of eggplants </a:t>
            </a:r>
          </a:p>
          <a:p>
            <a:r>
              <a:rPr lang="en-US" sz="1050" dirty="0">
                <a:latin typeface="Calibri"/>
                <a:cs typeface="Calibri"/>
              </a:rPr>
              <a:t>●</a:t>
            </a:r>
            <a:r>
              <a:rPr lang="en-US" sz="1400" dirty="0"/>
              <a:t>500 grams of stale bread </a:t>
            </a:r>
          </a:p>
          <a:p>
            <a:r>
              <a:rPr lang="en-US" sz="1050" dirty="0">
                <a:latin typeface="Calibri"/>
                <a:cs typeface="Calibri"/>
              </a:rPr>
              <a:t>●</a:t>
            </a:r>
            <a:r>
              <a:rPr lang="en-US" sz="1400" dirty="0"/>
              <a:t>1 pound of ham </a:t>
            </a:r>
          </a:p>
          <a:p>
            <a:r>
              <a:rPr lang="en-US" sz="1050" dirty="0">
                <a:latin typeface="Calibri"/>
                <a:cs typeface="Calibri"/>
              </a:rPr>
              <a:t>●</a:t>
            </a:r>
            <a:r>
              <a:rPr lang="en-US" sz="1400" dirty="0"/>
              <a:t>2 mozzarella cheese</a:t>
            </a:r>
          </a:p>
          <a:p>
            <a:r>
              <a:rPr lang="en-US" sz="1050" dirty="0">
                <a:latin typeface="Calibri"/>
                <a:cs typeface="Calibri"/>
              </a:rPr>
              <a:t>●</a:t>
            </a:r>
            <a:r>
              <a:rPr lang="en-US" sz="1400" dirty="0"/>
              <a:t>Breadcrumbs (just enough)</a:t>
            </a:r>
          </a:p>
          <a:p>
            <a:r>
              <a:rPr lang="en-US" sz="1050" dirty="0">
                <a:latin typeface="Calibri"/>
                <a:cs typeface="Calibri"/>
              </a:rPr>
              <a:t>●</a:t>
            </a:r>
            <a:r>
              <a:rPr lang="en-US" sz="1400" dirty="0"/>
              <a:t>3 eggs</a:t>
            </a:r>
          </a:p>
          <a:p>
            <a:r>
              <a:rPr lang="en-US" sz="1050" dirty="0">
                <a:latin typeface="Calibri"/>
                <a:cs typeface="Calibri"/>
              </a:rPr>
              <a:t>●</a:t>
            </a:r>
            <a:r>
              <a:rPr lang="en-US" sz="1400" dirty="0"/>
              <a:t>Salt and pepper (just enough)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  <p:bldP spid="14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0"/>
            <a:ext cx="159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Procedimento: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052736"/>
            <a:ext cx="2843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/>
              <a:t>1) </a:t>
            </a:r>
            <a:r>
              <a:rPr lang="it-IT" sz="1400" dirty="0"/>
              <a:t>Bagnare in una ciotola il pane. Quando il pane è abbastanza morbido togliere dall’acqua.                        </a:t>
            </a:r>
          </a:p>
        </p:txBody>
      </p:sp>
      <p:pic>
        <p:nvPicPr>
          <p:cNvPr id="4" name="Immagine 3" descr="20200411_175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38062" y="786474"/>
            <a:ext cx="2664296" cy="19006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4077072"/>
            <a:ext cx="2880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/>
              <a:t>2) </a:t>
            </a:r>
            <a:r>
              <a:rPr lang="it-IT" sz="1400" dirty="0"/>
              <a:t>In un’altra ciotola unire il pane e le melanzane.  Poi unire le uova , sale e pepe. </a:t>
            </a:r>
            <a:endParaRPr lang="it-IT" sz="1400" b="1" i="1" dirty="0"/>
          </a:p>
        </p:txBody>
      </p:sp>
      <p:pic>
        <p:nvPicPr>
          <p:cNvPr id="6" name="Immagine 5" descr="20200411_175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345513" y="3855287"/>
            <a:ext cx="2786214" cy="1645608"/>
          </a:xfrm>
          <a:prstGeom prst="rect">
            <a:avLst/>
          </a:prstGeom>
        </p:spPr>
      </p:pic>
      <p:pic>
        <p:nvPicPr>
          <p:cNvPr id="7" name="Immagine 6" descr="20200411_180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029688" y="3899303"/>
            <a:ext cx="2808313" cy="157967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580112" y="1124744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/>
              <a:t>1)  </a:t>
            </a:r>
            <a:r>
              <a:rPr lang="en-US" sz="1400" dirty="0"/>
              <a:t>Bathe the bread in a bowl. When the bread is soft enough remove from the water. </a:t>
            </a:r>
            <a:endParaRPr lang="en-US" sz="1400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228184" y="4077072"/>
            <a:ext cx="2915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/>
              <a:t>2) </a:t>
            </a:r>
            <a:r>
              <a:rPr lang="en-US" sz="1400" dirty="0"/>
              <a:t>In another bowl combine the bread and eggplants. Then combine the eggs, salt and pepper.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516216" y="0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Proceedings:</a:t>
            </a:r>
          </a:p>
        </p:txBody>
      </p:sp>
    </p:spTree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26876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/>
              <a:t>3)  </a:t>
            </a:r>
            <a:r>
              <a:rPr lang="it-IT" sz="1400" dirty="0"/>
              <a:t>Mescolare tutto insieme e sul fondo della teglia  mettere dell’olio.</a:t>
            </a:r>
            <a:endParaRPr lang="it-IT" sz="1400" b="1" i="1" dirty="0"/>
          </a:p>
        </p:txBody>
      </p:sp>
      <p:pic>
        <p:nvPicPr>
          <p:cNvPr id="3" name="Immagine 2" descr="20200411_181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92696"/>
            <a:ext cx="3024336" cy="15841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9512" y="3933056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/>
              <a:t>4)  </a:t>
            </a:r>
            <a:r>
              <a:rPr lang="it-IT" sz="1400" dirty="0"/>
              <a:t>Mettere metà dell’impasto, aggiungere poi prosciutto e mozzarella. </a:t>
            </a:r>
            <a:r>
              <a:rPr lang="it-IT" sz="1400" b="1" i="1" dirty="0"/>
              <a:t> </a:t>
            </a:r>
          </a:p>
        </p:txBody>
      </p:sp>
      <p:pic>
        <p:nvPicPr>
          <p:cNvPr id="5" name="Immagine 4" descr="20200411_181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07703" y="3717031"/>
            <a:ext cx="3096344" cy="1800201"/>
          </a:xfrm>
          <a:prstGeom prst="rect">
            <a:avLst/>
          </a:prstGeom>
        </p:spPr>
      </p:pic>
      <p:pic>
        <p:nvPicPr>
          <p:cNvPr id="6" name="Immagine 5" descr="20200411_1819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806440" y="3720822"/>
            <a:ext cx="3096344" cy="179262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012160" y="134076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/>
              <a:t>3</a:t>
            </a:r>
            <a:r>
              <a:rPr lang="en-US" sz="1400" b="1" i="1" dirty="0"/>
              <a:t>)  </a:t>
            </a:r>
            <a:r>
              <a:rPr lang="en-US" sz="1400" dirty="0"/>
              <a:t>Mix</a:t>
            </a:r>
            <a:r>
              <a:rPr lang="en-US" sz="1400" b="1" i="1" dirty="0"/>
              <a:t> </a:t>
            </a:r>
            <a:r>
              <a:rPr lang="en-US" sz="1400" dirty="0"/>
              <a:t>everything together and put oil on the bottom of the pan</a:t>
            </a:r>
            <a:r>
              <a:rPr lang="it-IT" sz="1400" dirty="0"/>
              <a:t>. </a:t>
            </a:r>
            <a:endParaRPr lang="it-IT" sz="1400" b="1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28184" y="3861048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/>
              <a:t>4) </a:t>
            </a:r>
            <a:r>
              <a:rPr lang="en-US" sz="1400" dirty="0"/>
              <a:t>Put half of the mixture, then add ham and mozzarella. </a:t>
            </a:r>
          </a:p>
        </p:txBody>
      </p:sp>
    </p:spTree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980728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/>
              <a:t>5) </a:t>
            </a:r>
            <a:r>
              <a:rPr lang="it-IT" sz="1400" dirty="0"/>
              <a:t>Mettere le seconda metà dell’impasto e  ricoprire con il pane grattugiato alla fine. </a:t>
            </a:r>
          </a:p>
        </p:txBody>
      </p:sp>
      <p:pic>
        <p:nvPicPr>
          <p:cNvPr id="3" name="Immagine 2" descr="20200411_182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40740" y="863718"/>
            <a:ext cx="2718303" cy="1656184"/>
          </a:xfrm>
          <a:prstGeom prst="rect">
            <a:avLst/>
          </a:prstGeom>
        </p:spPr>
      </p:pic>
      <p:pic>
        <p:nvPicPr>
          <p:cNvPr id="4" name="Immagine 3" descr="20200411_182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68403" y="936253"/>
            <a:ext cx="2736305" cy="15291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450912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/>
              <a:t>6) </a:t>
            </a:r>
            <a:r>
              <a:rPr lang="it-IT" sz="1400" dirty="0"/>
              <a:t>Mettere nel forno per 40 minuti a 200°.</a:t>
            </a:r>
          </a:p>
        </p:txBody>
      </p:sp>
      <p:pic>
        <p:nvPicPr>
          <p:cNvPr id="6" name="Immagine 5" descr="20200411_195454.jpg"/>
          <p:cNvPicPr>
            <a:picLocks noChangeAspect="1"/>
          </p:cNvPicPr>
          <p:nvPr/>
        </p:nvPicPr>
        <p:blipFill>
          <a:blip r:embed="rId4" cstate="print"/>
          <a:srcRect l="18182" t="3030" r="2273" b="4040"/>
          <a:stretch>
            <a:fillRect/>
          </a:stretch>
        </p:blipFill>
        <p:spPr>
          <a:xfrm rot="5400000">
            <a:off x="1691680" y="4005064"/>
            <a:ext cx="2880320" cy="2016224"/>
          </a:xfrm>
          <a:prstGeom prst="rect">
            <a:avLst/>
          </a:prstGeom>
        </p:spPr>
      </p:pic>
      <p:pic>
        <p:nvPicPr>
          <p:cNvPr id="7" name="Immagine 6" descr="20200411_2051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19183" y="3167971"/>
            <a:ext cx="3240360" cy="189021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084168" y="9807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/>
              <a:t>5) </a:t>
            </a:r>
            <a:r>
              <a:rPr lang="en-US" sz="1400" dirty="0"/>
              <a:t>Put the second half of the mixture and cover with breadcrumbs 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11960" y="450912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6) </a:t>
            </a:r>
            <a:r>
              <a:rPr lang="en-US" sz="1400" dirty="0"/>
              <a:t>Put in the oven for 40 minutes at 200° 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236296" y="5733256"/>
            <a:ext cx="152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>
                <a:solidFill>
                  <a:srgbClr val="FF0000"/>
                </a:solidFill>
              </a:rPr>
              <a:t>ENJOY!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367</Words>
  <Application>Microsoft Office PowerPoint</Application>
  <PresentationFormat>Presentazione su schermo (4:3)</PresentationFormat>
  <Paragraphs>57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Guest</dc:creator>
  <cp:lastModifiedBy>ANTONIETTA FORTUNATO</cp:lastModifiedBy>
  <cp:revision>24</cp:revision>
  <dcterms:created xsi:type="dcterms:W3CDTF">2020-04-13T11:25:20Z</dcterms:created>
  <dcterms:modified xsi:type="dcterms:W3CDTF">2020-04-20T15:09:19Z</dcterms:modified>
</cp:coreProperties>
</file>