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Başlık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Oval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FDF2-35CA-43FB-821C-9C744D21BD1E}" type="datetimeFigureOut">
              <a:rPr lang="tr-TR" smtClean="0"/>
              <a:t>31.01.2018</a:t>
            </a:fld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627619-EEE6-41AC-8BB5-C12FD05A5F8F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FDF2-35CA-43FB-821C-9C744D21BD1E}" type="datetimeFigureOut">
              <a:rPr lang="tr-TR" smtClean="0"/>
              <a:t>31.01.2018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7619-EEE6-41AC-8BB5-C12FD05A5F8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FDF2-35CA-43FB-821C-9C744D21BD1E}" type="datetimeFigureOut">
              <a:rPr lang="tr-TR" smtClean="0"/>
              <a:t>31.01.2018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7619-EEE6-41AC-8BB5-C12FD05A5F8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6C1FDF2-35CA-43FB-821C-9C744D21BD1E}" type="datetimeFigureOut">
              <a:rPr lang="tr-TR" smtClean="0"/>
              <a:t>31.01.2018</a:t>
            </a:fld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E627619-EEE6-41AC-8BB5-C12FD05A5F8F}" type="slidenum">
              <a:rPr lang="tr-TR" smtClean="0"/>
              <a:t>‹#›</a:t>
            </a:fld>
            <a:endParaRPr lang="tr-TR"/>
          </a:p>
        </p:txBody>
      </p:sp>
      <p:sp>
        <p:nvSpPr>
          <p:cNvPr id="16" name="15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FDF2-35CA-43FB-821C-9C744D21BD1E}" type="datetimeFigureOut">
              <a:rPr lang="tr-TR" smtClean="0"/>
              <a:t>31.01.2018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7619-EEE6-41AC-8BB5-C12FD05A5F8F}" type="slidenum">
              <a:rPr lang="tr-TR" smtClean="0"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7" name="6 Düz Bağlayıcı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FDF2-35CA-43FB-821C-9C744D21BD1E}" type="datetimeFigureOut">
              <a:rPr lang="tr-TR" smtClean="0"/>
              <a:t>31.01.2018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7619-EEE6-41AC-8BB5-C12FD05A5F8F}" type="slidenum">
              <a:rPr lang="tr-TR" smtClean="0"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7619-EEE6-41AC-8BB5-C12FD05A5F8F}" type="slidenum">
              <a:rPr lang="tr-TR" smtClean="0"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FDF2-35CA-43FB-821C-9C744D21BD1E}" type="datetimeFigureOut">
              <a:rPr lang="tr-TR" smtClean="0"/>
              <a:t>31.01.2018</a:t>
            </a:fld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2" name="31 İçerik Yer Tutucusu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4" name="33 İçerik Yer Tutucusu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10" name="9 Düz Bağlayıcı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Bağlayıcı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FDF2-35CA-43FB-821C-9C744D21BD1E}" type="datetimeFigureOut">
              <a:rPr lang="tr-TR" smtClean="0"/>
              <a:t>31.01.2018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7619-EEE6-41AC-8BB5-C12FD05A5F8F}" type="slidenum">
              <a:rPr lang="tr-TR" smtClean="0"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FDF2-35CA-43FB-821C-9C744D21BD1E}" type="datetimeFigureOut">
              <a:rPr lang="tr-TR" smtClean="0"/>
              <a:t>31.01.2018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7619-EEE6-41AC-8BB5-C12FD05A5F8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İçerik Yer Tutucusu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1" name="30 Başlık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6C1FDF2-35CA-43FB-821C-9C744D21BD1E}" type="datetimeFigureOut">
              <a:rPr lang="tr-TR" smtClean="0"/>
              <a:t>31.01.2018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627619-EEE6-41AC-8BB5-C12FD05A5F8F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FDF2-35CA-43FB-821C-9C744D21BD1E}" type="datetimeFigureOut">
              <a:rPr lang="tr-TR" smtClean="0"/>
              <a:t>31.01.2018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627619-EEE6-41AC-8BB5-C12FD05A5F8F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6C1FDF2-35CA-43FB-821C-9C744D21BD1E}" type="datetimeFigureOut">
              <a:rPr lang="tr-TR" smtClean="0"/>
              <a:t>31.01.2018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E627619-EEE6-41AC-8BB5-C12FD05A5F8F}" type="slidenum">
              <a:rPr lang="tr-TR" smtClean="0"/>
              <a:t>‹#›</a:t>
            </a:fld>
            <a:endParaRPr lang="tr-TR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00034" y="2285992"/>
            <a:ext cx="8305800" cy="1981200"/>
          </a:xfrm>
        </p:spPr>
        <p:txBody>
          <a:bodyPr/>
          <a:lstStyle/>
          <a:p>
            <a:r>
              <a:rPr lang="tr-TR" b="1" i="1" dirty="0" smtClean="0">
                <a:solidFill>
                  <a:schemeClr val="tx1"/>
                </a:solidFill>
              </a:rPr>
              <a:t>FAVOURITE STORIES OF TURKEY</a:t>
            </a:r>
            <a:endParaRPr lang="tr-TR" b="1" i="1" dirty="0">
              <a:solidFill>
                <a:schemeClr val="tx1"/>
              </a:solidFill>
            </a:endParaRPr>
          </a:p>
        </p:txBody>
      </p:sp>
      <p:pic>
        <p:nvPicPr>
          <p:cNvPr id="4" name="3 Resim" descr="Erasmus Logo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0"/>
            <a:ext cx="3428992" cy="979462"/>
          </a:xfrm>
          <a:prstGeom prst="rect">
            <a:avLst/>
          </a:prstGeom>
        </p:spPr>
      </p:pic>
      <p:pic>
        <p:nvPicPr>
          <p:cNvPr id="5" name="4 Resim" descr="proje logos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0"/>
            <a:ext cx="1992630" cy="2064258"/>
          </a:xfrm>
          <a:prstGeom prst="rect">
            <a:avLst/>
          </a:prstGeom>
        </p:spPr>
      </p:pic>
      <p:pic>
        <p:nvPicPr>
          <p:cNvPr id="6" name="5 Resim" descr="ab_bakanligi_yazi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5357826"/>
            <a:ext cx="1462083" cy="1303305"/>
          </a:xfrm>
          <a:prstGeom prst="rect">
            <a:avLst/>
          </a:prstGeom>
        </p:spPr>
      </p:pic>
      <p:pic>
        <p:nvPicPr>
          <p:cNvPr id="7" name="6 Resim" descr="ua_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9900" y="5638800"/>
            <a:ext cx="23241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1472" y="5000636"/>
            <a:ext cx="8229600" cy="1143000"/>
          </a:xfrm>
        </p:spPr>
        <p:txBody>
          <a:bodyPr>
            <a:noAutofit/>
          </a:bodyPr>
          <a:lstStyle/>
          <a:p>
            <a:r>
              <a:rPr lang="tr-TR" sz="1800" b="1" dirty="0"/>
              <a:t>“</a:t>
            </a:r>
            <a:r>
              <a:rPr lang="tr-TR" sz="1800" b="1" dirty="0" err="1"/>
              <a:t>Funded</a:t>
            </a:r>
            <a:r>
              <a:rPr lang="tr-TR" sz="1800" b="1" dirty="0"/>
              <a:t> </a:t>
            </a:r>
            <a:r>
              <a:rPr lang="tr-TR" sz="1800" b="1" dirty="0" err="1"/>
              <a:t>by</a:t>
            </a:r>
            <a:r>
              <a:rPr lang="tr-TR" sz="1800" b="1" dirty="0"/>
              <a:t> </a:t>
            </a:r>
            <a:r>
              <a:rPr lang="tr-TR" sz="1800" b="1" dirty="0" err="1"/>
              <a:t>the</a:t>
            </a:r>
            <a:r>
              <a:rPr lang="tr-TR" sz="1800" b="1" dirty="0"/>
              <a:t> </a:t>
            </a:r>
            <a:r>
              <a:rPr lang="tr-TR" sz="1800" b="1" dirty="0" err="1"/>
              <a:t>Erasmus</a:t>
            </a:r>
            <a:r>
              <a:rPr lang="tr-TR" sz="1800" b="1" dirty="0"/>
              <a:t>+ Program of </a:t>
            </a:r>
            <a:r>
              <a:rPr lang="tr-TR" sz="1800" b="1" dirty="0" err="1"/>
              <a:t>the</a:t>
            </a:r>
            <a:r>
              <a:rPr lang="tr-TR" sz="1800" b="1" dirty="0"/>
              <a:t> </a:t>
            </a:r>
            <a:r>
              <a:rPr lang="tr-TR" sz="1800" b="1" dirty="0" err="1"/>
              <a:t>European</a:t>
            </a:r>
            <a:r>
              <a:rPr lang="tr-TR" sz="1800" b="1" dirty="0"/>
              <a:t> </a:t>
            </a:r>
            <a:r>
              <a:rPr lang="tr-TR" sz="1800" b="1" dirty="0" err="1"/>
              <a:t>Union</a:t>
            </a:r>
            <a:r>
              <a:rPr lang="tr-TR" sz="1800" b="1" dirty="0"/>
              <a:t>. </a:t>
            </a:r>
            <a:r>
              <a:rPr lang="tr-TR" sz="1800" b="1" dirty="0" err="1"/>
              <a:t>However</a:t>
            </a:r>
            <a:r>
              <a:rPr lang="tr-TR" sz="1800" b="1" dirty="0"/>
              <a:t>, </a:t>
            </a:r>
            <a:r>
              <a:rPr lang="tr-TR" sz="1800" b="1" dirty="0" err="1"/>
              <a:t>European</a:t>
            </a:r>
            <a:r>
              <a:rPr lang="tr-TR" sz="1800" b="1" dirty="0"/>
              <a:t> </a:t>
            </a:r>
            <a:r>
              <a:rPr lang="tr-TR" sz="1800" b="1" dirty="0" err="1"/>
              <a:t>Commission</a:t>
            </a:r>
            <a:r>
              <a:rPr lang="tr-TR" sz="1800" b="1" dirty="0"/>
              <a:t> </a:t>
            </a:r>
            <a:r>
              <a:rPr lang="tr-TR" sz="1800" b="1" dirty="0" err="1"/>
              <a:t>and</a:t>
            </a:r>
            <a:r>
              <a:rPr lang="tr-TR" sz="1800" b="1" dirty="0"/>
              <a:t> </a:t>
            </a:r>
            <a:r>
              <a:rPr lang="tr-TR" sz="1800" b="1" dirty="0" err="1"/>
              <a:t>Turkish</a:t>
            </a:r>
            <a:r>
              <a:rPr lang="tr-TR" sz="1800" b="1" dirty="0"/>
              <a:t> </a:t>
            </a:r>
            <a:r>
              <a:rPr lang="tr-TR" sz="1800" b="1" dirty="0" err="1"/>
              <a:t>National</a:t>
            </a:r>
            <a:r>
              <a:rPr lang="tr-TR" sz="1800" b="1" dirty="0"/>
              <a:t> </a:t>
            </a:r>
            <a:r>
              <a:rPr lang="tr-TR" sz="1800" b="1" dirty="0" err="1"/>
              <a:t>Agency</a:t>
            </a:r>
            <a:r>
              <a:rPr lang="tr-TR" sz="1800" b="1" dirty="0"/>
              <a:t> </a:t>
            </a:r>
            <a:r>
              <a:rPr lang="tr-TR" sz="1800" b="1" dirty="0" err="1"/>
              <a:t>cannot</a:t>
            </a:r>
            <a:r>
              <a:rPr lang="tr-TR" sz="1800" b="1" dirty="0"/>
              <a:t> be </a:t>
            </a:r>
            <a:r>
              <a:rPr lang="tr-TR" sz="1800" b="1" dirty="0" err="1"/>
              <a:t>held</a:t>
            </a:r>
            <a:r>
              <a:rPr lang="tr-TR" sz="1800" b="1" dirty="0"/>
              <a:t> </a:t>
            </a:r>
            <a:r>
              <a:rPr lang="tr-TR" sz="1800" b="1" dirty="0" err="1"/>
              <a:t>responsi­ble</a:t>
            </a:r>
            <a:r>
              <a:rPr lang="tr-TR" sz="1800" b="1" dirty="0"/>
              <a:t> </a:t>
            </a:r>
            <a:r>
              <a:rPr lang="tr-TR" sz="1800" b="1" dirty="0" err="1"/>
              <a:t>for</a:t>
            </a:r>
            <a:r>
              <a:rPr lang="tr-TR" sz="1800" b="1" dirty="0"/>
              <a:t> </a:t>
            </a:r>
            <a:r>
              <a:rPr lang="tr-TR" sz="1800" b="1" dirty="0" err="1"/>
              <a:t>any</a:t>
            </a:r>
            <a:r>
              <a:rPr lang="tr-TR" sz="1800" b="1" dirty="0"/>
              <a:t> </a:t>
            </a:r>
            <a:r>
              <a:rPr lang="tr-TR" sz="1800" b="1" dirty="0" err="1"/>
              <a:t>use</a:t>
            </a:r>
            <a:r>
              <a:rPr lang="tr-TR" sz="1800" b="1" dirty="0"/>
              <a:t> </a:t>
            </a:r>
            <a:r>
              <a:rPr lang="tr-TR" sz="1800" b="1" dirty="0" err="1"/>
              <a:t>which</a:t>
            </a:r>
            <a:r>
              <a:rPr lang="tr-TR" sz="1800" b="1" dirty="0"/>
              <a:t> </a:t>
            </a:r>
            <a:r>
              <a:rPr lang="tr-TR" sz="1800" b="1" dirty="0" err="1"/>
              <a:t>may</a:t>
            </a:r>
            <a:r>
              <a:rPr lang="tr-TR" sz="1800" b="1" dirty="0"/>
              <a:t> be </a:t>
            </a:r>
            <a:r>
              <a:rPr lang="tr-TR" sz="1800" b="1" dirty="0" err="1"/>
              <a:t>made</a:t>
            </a:r>
            <a:r>
              <a:rPr lang="tr-TR" sz="1800" b="1" dirty="0"/>
              <a:t> of </a:t>
            </a:r>
            <a:r>
              <a:rPr lang="tr-TR" sz="1800" b="1" dirty="0" err="1"/>
              <a:t>the</a:t>
            </a:r>
            <a:r>
              <a:rPr lang="tr-TR" sz="1800" b="1" dirty="0"/>
              <a:t> </a:t>
            </a:r>
            <a:r>
              <a:rPr lang="tr-TR" sz="1800" b="1" dirty="0" err="1"/>
              <a:t>information</a:t>
            </a:r>
            <a:r>
              <a:rPr lang="tr-TR" sz="1800" b="1" dirty="0"/>
              <a:t> </a:t>
            </a:r>
            <a:r>
              <a:rPr lang="tr-TR" sz="1800" b="1" dirty="0" err="1"/>
              <a:t>contained</a:t>
            </a:r>
            <a:r>
              <a:rPr lang="tr-TR" sz="1800" b="1" dirty="0"/>
              <a:t> </a:t>
            </a:r>
            <a:r>
              <a:rPr lang="tr-TR" sz="1800" b="1" dirty="0" err="1"/>
              <a:t>therein</a:t>
            </a:r>
            <a:r>
              <a:rPr lang="tr-TR" sz="1800" b="1" dirty="0"/>
              <a:t>”</a:t>
            </a:r>
            <a:r>
              <a:rPr lang="tr-TR" sz="1800" dirty="0"/>
              <a:t/>
            </a:r>
            <a:br>
              <a:rPr lang="tr-TR" sz="1800" dirty="0"/>
            </a:br>
            <a:endParaRPr lang="tr-TR" sz="18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71604" y="571480"/>
            <a:ext cx="584031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TUNNEL OF TIME</a:t>
            </a:r>
            <a:endParaRPr kumimoji="0" lang="tr-T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071670" y="2928934"/>
            <a:ext cx="4669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Project No: 2017-1-FI01-KA219-034707_3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Ayperi Sult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892971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Erasmus 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Erasmus 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80"/>
            <a:ext cx="9144000" cy="6853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nasrettin hoca hikaye ingilizce.jpg"/>
          <p:cNvPicPr>
            <a:picLocks noChangeAspect="1"/>
          </p:cNvPicPr>
          <p:nvPr/>
        </p:nvPicPr>
        <p:blipFill>
          <a:blip r:embed="rId2"/>
          <a:srcRect t="7291" b="291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Erasmus 009.JPG"/>
          <p:cNvPicPr>
            <a:picLocks noChangeAspect="1"/>
          </p:cNvPicPr>
          <p:nvPr/>
        </p:nvPicPr>
        <p:blipFill>
          <a:blip r:embed="rId2" cstate="print"/>
          <a:srcRect l="6944" t="5208" r="9722" b="4166"/>
          <a:stretch>
            <a:fillRect/>
          </a:stretch>
        </p:blipFill>
        <p:spPr>
          <a:xfrm>
            <a:off x="785786" y="357166"/>
            <a:ext cx="7715304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Erasmus 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ğıt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ağıt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ğı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</TotalTime>
  <Words>48</Words>
  <Application>Microsoft Office PowerPoint</Application>
  <PresentationFormat>Ekran Gösterisi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Kağıt</vt:lpstr>
      <vt:lpstr>FAVOURITE STORIES OF TURKEY</vt:lpstr>
      <vt:lpstr>“Funded by the Erasmus+ Program of the European Union. However, European Commission and Turkish National Agency cannot be held responsi­ble for any use which may be made of the information contained therein” </vt:lpstr>
      <vt:lpstr>Slayt 3</vt:lpstr>
      <vt:lpstr>Slayt 4</vt:lpstr>
      <vt:lpstr>Slayt 5</vt:lpstr>
      <vt:lpstr>Slayt 6</vt:lpstr>
      <vt:lpstr>Slayt 7</vt:lpstr>
      <vt:lpstr>Slayt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FAVOURITE STORIES OF TURKEY</dc:title>
  <dc:creator>PC</dc:creator>
  <cp:lastModifiedBy>PC</cp:lastModifiedBy>
  <cp:revision>2</cp:revision>
  <dcterms:created xsi:type="dcterms:W3CDTF">2018-01-31T18:26:36Z</dcterms:created>
  <dcterms:modified xsi:type="dcterms:W3CDTF">2018-01-31T18:37:33Z</dcterms:modified>
</cp:coreProperties>
</file>