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ADBF-B3D7-467E-A363-5979EB5DE5B2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F183-53CA-4239-8C85-AB66AAB349C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F183-53CA-4239-8C85-AB66AAB349CA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9FBD1-F9AF-4735-994C-DA27D865C175}" type="datetimeFigureOut">
              <a:rPr lang="it-IT" smtClean="0"/>
              <a:t>21/03/2022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3D23-49EF-4DB5-AECD-845C392D39D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10 </a:t>
            </a:r>
            <a:r>
              <a:rPr lang="it-IT" dirty="0" err="1" smtClean="0"/>
              <a:t>tips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saving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Jakub</a:t>
            </a:r>
            <a:r>
              <a:rPr lang="it-IT" dirty="0" smtClean="0"/>
              <a:t> </a:t>
            </a:r>
            <a:r>
              <a:rPr lang="it-IT" dirty="0" err="1" smtClean="0"/>
              <a:t>Krzyzowski</a:t>
            </a:r>
            <a:r>
              <a:rPr lang="it-IT" dirty="0" smtClean="0"/>
              <a:t> </a:t>
            </a:r>
          </a:p>
          <a:p>
            <a:r>
              <a:rPr lang="it-IT" dirty="0" smtClean="0"/>
              <a:t>Giulia </a:t>
            </a:r>
            <a:r>
              <a:rPr lang="it-IT" dirty="0" err="1" smtClean="0"/>
              <a:t>Surano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5. Don’t </a:t>
            </a:r>
            <a:r>
              <a:rPr lang="it-IT" dirty="0" err="1" smtClean="0"/>
              <a:t>buy</a:t>
            </a:r>
            <a:r>
              <a:rPr lang="it-IT" dirty="0" smtClean="0"/>
              <a:t> </a:t>
            </a:r>
            <a:r>
              <a:rPr lang="it-IT" dirty="0" err="1" smtClean="0"/>
              <a:t>items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don’t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/>
              <a:t>.</a:t>
            </a:r>
          </a:p>
        </p:txBody>
      </p:sp>
      <p:pic>
        <p:nvPicPr>
          <p:cNvPr id="4" name="Segnaposto contenuto 3" descr="4f705daa24076_o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5017573" cy="37631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5. Text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buy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don’t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, </a:t>
            </a:r>
            <a:r>
              <a:rPr lang="it-IT" dirty="0" err="1" smtClean="0"/>
              <a:t>older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are </a:t>
            </a:r>
            <a:r>
              <a:rPr lang="it-IT" dirty="0" err="1" smtClean="0"/>
              <a:t>going</a:t>
            </a:r>
            <a:r>
              <a:rPr lang="it-IT" dirty="0" smtClean="0"/>
              <a:t> on the </a:t>
            </a:r>
            <a:r>
              <a:rPr lang="it-IT" dirty="0" err="1" smtClean="0"/>
              <a:t>rubish</a:t>
            </a:r>
            <a:r>
              <a:rPr lang="it-IT" dirty="0" smtClean="0"/>
              <a:t>, and the </a:t>
            </a:r>
            <a:r>
              <a:rPr lang="it-IT" dirty="0" err="1" smtClean="0"/>
              <a:t>factory</a:t>
            </a:r>
            <a:r>
              <a:rPr lang="it-IT" dirty="0" smtClean="0"/>
              <a:t> don’t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more.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6. Don’t </a:t>
            </a:r>
            <a:r>
              <a:rPr lang="it-IT" dirty="0" err="1" smtClean="0"/>
              <a:t>throw</a:t>
            </a:r>
            <a:r>
              <a:rPr lang="it-IT" dirty="0" smtClean="0"/>
              <a:t> trash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forest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5ea6ab68c8f53_o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6. 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Trash in </a:t>
            </a:r>
            <a:r>
              <a:rPr lang="it-IT" dirty="0" err="1" smtClean="0"/>
              <a:t>forest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common in </a:t>
            </a:r>
            <a:r>
              <a:rPr lang="it-IT" dirty="0" err="1" smtClean="0"/>
              <a:t>Poland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healty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everyone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Sometimes</a:t>
            </a:r>
            <a:r>
              <a:rPr lang="it-IT" dirty="0" smtClean="0"/>
              <a:t> the </a:t>
            </a:r>
            <a:r>
              <a:rPr lang="it-IT" dirty="0" err="1" smtClean="0"/>
              <a:t>forest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burning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rubish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burning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/>
              <a:t> </a:t>
            </a:r>
            <a:r>
              <a:rPr lang="it-IT" dirty="0" smtClean="0"/>
              <a:t>so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makes</a:t>
            </a:r>
            <a:r>
              <a:rPr lang="it-IT" dirty="0" smtClean="0"/>
              <a:t> </a:t>
            </a:r>
            <a:r>
              <a:rPr lang="it-IT" dirty="0" err="1" smtClean="0"/>
              <a:t>mor</a:t>
            </a:r>
            <a:r>
              <a:rPr lang="it-IT" dirty="0" smtClean="0"/>
              <a:t> Co2.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7. </a:t>
            </a:r>
            <a:br>
              <a:rPr lang="it-IT" dirty="0" smtClean="0"/>
            </a:br>
            <a:r>
              <a:rPr lang="it-IT" dirty="0" err="1"/>
              <a:t>use</a:t>
            </a:r>
            <a:r>
              <a:rPr lang="it-IT" dirty="0"/>
              <a:t> </a:t>
            </a:r>
            <a:r>
              <a:rPr lang="it-IT" dirty="0" err="1"/>
              <a:t>wind</a:t>
            </a:r>
            <a:r>
              <a:rPr lang="it-IT" dirty="0"/>
              <a:t> </a:t>
            </a:r>
            <a:r>
              <a:rPr lang="it-IT" dirty="0" err="1"/>
              <a:t>energy</a:t>
            </a:r>
            <a:endParaRPr lang="it-IT" dirty="0"/>
          </a:p>
        </p:txBody>
      </p:sp>
      <p:pic>
        <p:nvPicPr>
          <p:cNvPr id="4" name="Segnaposto contenuto 3" descr="wind energ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628" y="1600200"/>
            <a:ext cx="7138743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7. 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wind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non-emision</a:t>
            </a:r>
            <a:r>
              <a:rPr lang="it-IT" dirty="0" smtClean="0"/>
              <a:t> </a:t>
            </a:r>
            <a:r>
              <a:rPr lang="it-IT" dirty="0" err="1" smtClean="0"/>
              <a:t>making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plant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emitating</a:t>
            </a:r>
            <a:r>
              <a:rPr lang="it-IT" dirty="0" smtClean="0"/>
              <a:t> Co2.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8.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cars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endParaRPr lang="it-IT" dirty="0"/>
          </a:p>
        </p:txBody>
      </p:sp>
      <p:pic>
        <p:nvPicPr>
          <p:cNvPr id="4" name="Segnaposto contenuto 3" descr="bi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596" y="1708245"/>
            <a:ext cx="6464808" cy="430987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8. 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Cars</a:t>
            </a:r>
            <a:r>
              <a:rPr lang="it-IT" dirty="0" smtClean="0"/>
              <a:t> are </a:t>
            </a:r>
            <a:r>
              <a:rPr lang="it-IT" dirty="0" err="1" smtClean="0"/>
              <a:t>emitating</a:t>
            </a:r>
            <a:r>
              <a:rPr lang="it-IT" dirty="0" smtClean="0"/>
              <a:t> co2.</a:t>
            </a:r>
          </a:p>
          <a:p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driving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bicycle or </a:t>
            </a:r>
            <a:r>
              <a:rPr lang="it-IT" dirty="0" err="1" smtClean="0"/>
              <a:t>buy</a:t>
            </a:r>
            <a:r>
              <a:rPr lang="it-IT" dirty="0" smtClean="0"/>
              <a:t> </a:t>
            </a:r>
            <a:r>
              <a:rPr lang="it-IT" dirty="0" err="1" smtClean="0"/>
              <a:t>cars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blue</a:t>
            </a:r>
            <a:r>
              <a:rPr lang="it-IT" dirty="0" smtClean="0"/>
              <a:t> </a:t>
            </a:r>
            <a:r>
              <a:rPr lang="it-IT" dirty="0" err="1" smtClean="0"/>
              <a:t>motion</a:t>
            </a:r>
            <a:r>
              <a:rPr lang="it-IT" dirty="0" smtClean="0"/>
              <a:t> or </a:t>
            </a:r>
            <a:r>
              <a:rPr lang="it-IT" dirty="0" err="1" smtClean="0"/>
              <a:t>electric</a:t>
            </a:r>
            <a:r>
              <a:rPr lang="it-IT" dirty="0" smtClean="0"/>
              <a:t> </a:t>
            </a:r>
            <a:r>
              <a:rPr lang="it-IT" dirty="0" err="1" smtClean="0"/>
              <a:t>cars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9. </a:t>
            </a:r>
            <a:r>
              <a:rPr lang="it-IT" dirty="0" err="1" smtClean="0"/>
              <a:t>use</a:t>
            </a:r>
            <a:r>
              <a:rPr lang="it-IT" dirty="0" smtClean="0"/>
              <a:t> led </a:t>
            </a:r>
            <a:r>
              <a:rPr lang="it-IT" dirty="0" err="1" smtClean="0"/>
              <a:t>lamps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download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3757327" cy="250033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9. Text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Energy </a:t>
            </a:r>
            <a:r>
              <a:rPr lang="it-IT" dirty="0" err="1" smtClean="0"/>
              <a:t>lamps</a:t>
            </a:r>
            <a:r>
              <a:rPr lang="it-IT" dirty="0" smtClean="0"/>
              <a:t> are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and </a:t>
            </a:r>
            <a:r>
              <a:rPr lang="it-IT" dirty="0" err="1" smtClean="0"/>
              <a:t>giving</a:t>
            </a:r>
            <a:r>
              <a:rPr lang="it-IT" dirty="0" smtClean="0"/>
              <a:t> light.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it-IT" dirty="0" smtClean="0"/>
              <a:t>1. </a:t>
            </a:r>
            <a:r>
              <a:rPr lang="it-IT" dirty="0" err="1" smtClean="0"/>
              <a:t>Using</a:t>
            </a:r>
            <a:r>
              <a:rPr lang="it-IT" dirty="0" smtClean="0"/>
              <a:t> the </a:t>
            </a:r>
            <a:r>
              <a:rPr lang="it-IT" dirty="0" err="1" smtClean="0"/>
              <a:t>solar</a:t>
            </a:r>
            <a:r>
              <a:rPr lang="it-IT" dirty="0" smtClean="0"/>
              <a:t> </a:t>
            </a:r>
            <a:r>
              <a:rPr lang="it-IT" dirty="0" err="1" smtClean="0"/>
              <a:t>panels</a:t>
            </a:r>
            <a:endParaRPr lang="it-IT" dirty="0"/>
          </a:p>
        </p:txBody>
      </p:sp>
      <p:pic>
        <p:nvPicPr>
          <p:cNvPr id="4" name="Segnaposto contenuto 3" descr="sola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1785926"/>
            <a:ext cx="4500594" cy="32981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1. 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solar</a:t>
            </a:r>
            <a:r>
              <a:rPr lang="it-IT" dirty="0" smtClean="0"/>
              <a:t> </a:t>
            </a:r>
            <a:r>
              <a:rPr lang="it-IT" dirty="0" err="1" smtClean="0"/>
              <a:t>panels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ecological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are </a:t>
            </a:r>
            <a:r>
              <a:rPr lang="it-IT" dirty="0" err="1" smtClean="0"/>
              <a:t>making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frome</a:t>
            </a:r>
            <a:r>
              <a:rPr lang="it-IT" dirty="0" smtClean="0"/>
              <a:t> </a:t>
            </a:r>
            <a:r>
              <a:rPr lang="it-IT" dirty="0" err="1" smtClean="0"/>
              <a:t>solar</a:t>
            </a:r>
            <a:r>
              <a:rPr lang="it-IT" dirty="0" smtClean="0"/>
              <a:t> </a:t>
            </a:r>
            <a:r>
              <a:rPr lang="it-IT" dirty="0" err="1" smtClean="0"/>
              <a:t>panels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don’t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take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station.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2. Turn off the light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don’t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 descr="spegnere_la_lu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2. 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are </a:t>
            </a:r>
            <a:r>
              <a:rPr lang="it-IT" dirty="0" err="1" smtClean="0"/>
              <a:t>saving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don’t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take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station.</a:t>
            </a:r>
          </a:p>
          <a:p>
            <a:r>
              <a:rPr lang="it-IT" dirty="0" err="1" smtClean="0"/>
              <a:t>Saved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use</a:t>
            </a:r>
            <a:r>
              <a:rPr lang="it-IT" dirty="0" smtClean="0"/>
              <a:t> in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3. </a:t>
            </a:r>
            <a:br>
              <a:rPr lang="it-IT" dirty="0" smtClean="0"/>
            </a:br>
            <a:r>
              <a:rPr lang="it-IT" dirty="0" err="1"/>
              <a:t>Buying</a:t>
            </a:r>
            <a:r>
              <a:rPr lang="it-IT" dirty="0"/>
              <a:t> </a:t>
            </a:r>
            <a:r>
              <a:rPr lang="it-IT" dirty="0" err="1"/>
              <a:t>energy-saving</a:t>
            </a:r>
            <a:r>
              <a:rPr lang="it-IT" dirty="0"/>
              <a:t> </a:t>
            </a:r>
            <a:r>
              <a:rPr lang="it-IT" dirty="0" err="1"/>
              <a:t>items</a:t>
            </a:r>
            <a:endParaRPr lang="it-IT" dirty="0"/>
          </a:p>
        </p:txBody>
      </p:sp>
      <p:pic>
        <p:nvPicPr>
          <p:cNvPr id="4" name="Segnaposto contenuto 3" descr="risparmio-energeti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972452" cy="417371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3. 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Like</a:t>
            </a:r>
            <a:r>
              <a:rPr lang="it-IT" dirty="0" smtClean="0"/>
              <a:t> in 2 </a:t>
            </a:r>
            <a:r>
              <a:rPr lang="it-IT" dirty="0" err="1" smtClean="0"/>
              <a:t>point</a:t>
            </a:r>
            <a:r>
              <a:rPr lang="it-IT" dirty="0" smtClean="0"/>
              <a:t> </a:t>
            </a:r>
            <a:r>
              <a:rPr lang="it-IT" dirty="0" err="1" smtClean="0"/>
              <a:t>saved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use</a:t>
            </a:r>
            <a:r>
              <a:rPr lang="it-IT" dirty="0" smtClean="0"/>
              <a:t> in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are don’t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, </a:t>
            </a:r>
            <a:r>
              <a:rPr lang="it-IT" dirty="0" err="1" smtClean="0"/>
              <a:t>power</a:t>
            </a:r>
            <a:r>
              <a:rPr lang="it-IT" dirty="0" smtClean="0"/>
              <a:t> station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4.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consume</a:t>
            </a:r>
            <a:r>
              <a:rPr lang="it-IT" dirty="0" smtClean="0"/>
              <a:t> water</a:t>
            </a:r>
            <a:endParaRPr lang="it-IT" dirty="0"/>
          </a:p>
        </p:txBody>
      </p:sp>
      <p:pic>
        <p:nvPicPr>
          <p:cNvPr id="4" name="Segnaposto contenuto 3" descr="acq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857364"/>
            <a:ext cx="4519635" cy="33853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4. Text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a precious commodity so you have to be careful not to consume too much of it.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312</Words>
  <Application>Microsoft Office PowerPoint</Application>
  <PresentationFormat>Presentazione su schermo (4:3)</PresentationFormat>
  <Paragraphs>36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10 tips for saving energy</vt:lpstr>
      <vt:lpstr>1. Using the solar panels</vt:lpstr>
      <vt:lpstr>1. Text</vt:lpstr>
      <vt:lpstr>2. Turn off the light when you don’t have to use it.</vt:lpstr>
      <vt:lpstr>2. Text</vt:lpstr>
      <vt:lpstr>3.  Buying energy-saving items</vt:lpstr>
      <vt:lpstr>3. Text</vt:lpstr>
      <vt:lpstr>4. does not consume water</vt:lpstr>
      <vt:lpstr>4. Text </vt:lpstr>
      <vt:lpstr>5. Don’t buy items when you don’t have to use them.</vt:lpstr>
      <vt:lpstr>5. Text </vt:lpstr>
      <vt:lpstr>6. Don’t throw trash to the forest </vt:lpstr>
      <vt:lpstr>6. text</vt:lpstr>
      <vt:lpstr>7.  use wind energy</vt:lpstr>
      <vt:lpstr>7. Text</vt:lpstr>
      <vt:lpstr>8. use cars less</vt:lpstr>
      <vt:lpstr>8. text</vt:lpstr>
      <vt:lpstr>9. use led lamps </vt:lpstr>
      <vt:lpstr>9. Text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tips for saving energy</dc:title>
  <dc:creator>user</dc:creator>
  <cp:lastModifiedBy>user</cp:lastModifiedBy>
  <cp:revision>5</cp:revision>
  <dcterms:created xsi:type="dcterms:W3CDTF">2022-03-21T11:15:38Z</dcterms:created>
  <dcterms:modified xsi:type="dcterms:W3CDTF">2022-03-21T12:01:53Z</dcterms:modified>
</cp:coreProperties>
</file>