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handoutMasterIdLst>
    <p:handoutMasterId r:id="rId7"/>
  </p:handoutMasterIdLst>
  <p:sldIdLst>
    <p:sldId id="269" r:id="rId2"/>
    <p:sldId id="257" r:id="rId3"/>
    <p:sldId id="268" r:id="rId4"/>
    <p:sldId id="270" r:id="rId5"/>
  </p:sldIdLst>
  <p:sldSz cx="12188825" cy="6858000"/>
  <p:notesSz cx="6858000" cy="9144000"/>
  <p:custDataLst>
    <p:tags r:id="rId8"/>
  </p:custDataLst>
  <p:defaultTextStyle>
    <a:defPPr rtl="0"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12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howGuides="1">
      <p:cViewPr varScale="1">
        <p:scale>
          <a:sx n="74" d="100"/>
          <a:sy n="74" d="100"/>
        </p:scale>
        <p:origin x="582" y="72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97" d="100"/>
          <a:sy n="97" d="100"/>
        </p:scale>
        <p:origin x="278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tr-TR" dirty="0"/>
          </a:p>
        </p:txBody>
      </p:sp>
      <p:sp>
        <p:nvSpPr>
          <p:cNvPr id="3" name="Tarih Yer Tutucusu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2B75131-F88B-4C64-9948-AAE8E2681AE0}" type="datetime1">
              <a:rPr lang="tr-TR" smtClean="0"/>
              <a:t>30.3.2021</a:t>
            </a:fld>
            <a:endParaRPr lang="tr-TR" dirty="0"/>
          </a:p>
        </p:txBody>
      </p:sp>
      <p:sp>
        <p:nvSpPr>
          <p:cNvPr id="4" name="Alt Bilgi Yer Tutucusu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tr-TR" dirty="0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3386A95-D0A4-44B9-98DA-3665758D8262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469847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tr-TR" dirty="0"/>
          </a:p>
        </p:txBody>
      </p:sp>
      <p:sp>
        <p:nvSpPr>
          <p:cNvPr id="3" name="Tarih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143C9C-FAA6-4A6E-AC40-FC6FECB86C55}" type="datetime1">
              <a:rPr lang="tr-TR" smtClean="0"/>
              <a:pPr/>
              <a:t>30.3.2021</a:t>
            </a:fld>
            <a:endParaRPr lang="tr-TR" dirty="0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tr-TR" dirty="0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tr-TR" dirty="0" smtClean="0"/>
              <a:t>Asıl metin stillerini düzenlemek için tıklayın</a:t>
            </a:r>
          </a:p>
          <a:p>
            <a:pPr lvl="1" rtl="0"/>
            <a:r>
              <a:rPr lang="tr-TR" dirty="0" smtClean="0"/>
              <a:t>İkinci düzey</a:t>
            </a:r>
          </a:p>
          <a:p>
            <a:pPr lvl="2" rtl="0"/>
            <a:r>
              <a:rPr lang="tr-TR" dirty="0" smtClean="0"/>
              <a:t>Üçüncü düzey</a:t>
            </a:r>
          </a:p>
          <a:p>
            <a:pPr lvl="3" rtl="0"/>
            <a:r>
              <a:rPr lang="tr-TR" dirty="0" smtClean="0"/>
              <a:t>Dördüncü düzey</a:t>
            </a:r>
          </a:p>
          <a:p>
            <a:pPr lvl="4" rtl="0"/>
            <a:r>
              <a:rPr lang="tr-TR" dirty="0" smtClean="0"/>
              <a:t>Beşinci düzey</a:t>
            </a:r>
            <a:endParaRPr lang="tr-TR" dirty="0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tr-TR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C3821A9-1C31-4760-BDBC-9A0BA471B1B7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322161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A2CC701-D80A-463B-8415-A85485312088}" type="slidenum">
              <a:rPr lang="tr-TR" smtClean="0"/>
              <a:t>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9032796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tr-TR" dirty="0" smtClean="0"/>
              <a:t>NOT: Resmi değiştirmek için bu resmi seçip silmeniz yeterlidir. Sonra da Resim Ekle simgesini kullanarak bunun yerine kendi resimlerinizden birini yerleştirin!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FC3821A9-1C31-4760-BDBC-9A0BA471B1B7}" type="slidenum">
              <a:rPr lang="tr-TR" smtClean="0"/>
              <a:t>2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300229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3821A9-1C31-4760-BDBC-9A0BA471B1B7}" type="slidenum">
              <a:rPr lang="tr-TR" smtClean="0"/>
              <a:t>3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897426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1522412" y="1643064"/>
            <a:ext cx="9144002" cy="2928936"/>
          </a:xfrm>
        </p:spPr>
        <p:txBody>
          <a:bodyPr rtlCol="0">
            <a:noAutofit/>
          </a:bodyPr>
          <a:lstStyle>
            <a:lvl1pPr algn="ctr">
              <a:lnSpc>
                <a:spcPct val="80000"/>
              </a:lnSpc>
              <a:defRPr sz="5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tr-TR" smtClean="0"/>
              <a:t>Asıl başlık stili için tıklatın</a:t>
            </a:r>
            <a:endParaRPr lang="tr-TR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2413" y="4572000"/>
            <a:ext cx="9144000" cy="1066799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tr-TR" smtClean="0"/>
              <a:t>Asıl alt başlık stilini düzenlemek için tıklatın</a:t>
            </a:r>
            <a:endParaRPr lang="tr-TR" dirty="0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r-TR" dirty="0"/>
          </a:p>
        </p:txBody>
      </p:sp>
      <p:sp>
        <p:nvSpPr>
          <p:cNvPr id="4" name="Tarih Yer Tutucusu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7B05FBE-29EB-41F7-A17F-677F29F178AA}" type="datetime1">
              <a:rPr lang="tr-TR" smtClean="0"/>
              <a:pPr/>
              <a:t>30.3.2021</a:t>
            </a:fld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9259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t Bilgi Yer Tutucusu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r-TR" dirty="0"/>
          </a:p>
        </p:txBody>
      </p:sp>
      <p:sp>
        <p:nvSpPr>
          <p:cNvPr id="2" name="Tarih Yer Tutucusu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4B7F412-9C43-4D25-9B62-A5DA68E44337}" type="datetime1">
              <a:rPr lang="tr-TR" smtClean="0"/>
              <a:pPr/>
              <a:t>30.3.2021</a:t>
            </a:fld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543250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Resim Yazı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923212" y="1462088"/>
            <a:ext cx="3124201" cy="1966912"/>
          </a:xfrm>
        </p:spPr>
        <p:txBody>
          <a:bodyPr rtlCol="0" anchor="b">
            <a:normAutofit/>
          </a:bodyPr>
          <a:lstStyle>
            <a:lvl1pPr algn="l">
              <a:defRPr sz="3600" b="0"/>
            </a:lvl1pPr>
          </a:lstStyle>
          <a:p>
            <a:pPr rtl="0"/>
            <a:r>
              <a:rPr lang="tr-TR" smtClean="0"/>
              <a:t>Asıl başlık stili için tıklatın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141413" y="685800"/>
            <a:ext cx="6477000" cy="54864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tr-TR" smtClean="0"/>
              <a:t>Asıl metin stillerini düzenlemek için tıklatın</a:t>
            </a:r>
          </a:p>
          <a:p>
            <a:pPr lvl="1" rtl="0"/>
            <a:r>
              <a:rPr lang="tr-TR" smtClean="0"/>
              <a:t>İkinci düzey</a:t>
            </a:r>
          </a:p>
          <a:p>
            <a:pPr lvl="2" rtl="0"/>
            <a:r>
              <a:rPr lang="tr-TR" smtClean="0"/>
              <a:t>Üçüncü düzey</a:t>
            </a:r>
          </a:p>
          <a:p>
            <a:pPr lvl="3" rtl="0"/>
            <a:r>
              <a:rPr lang="tr-TR" smtClean="0"/>
              <a:t>Dördüncü düzey</a:t>
            </a:r>
          </a:p>
          <a:p>
            <a:pPr lvl="4" rtl="0"/>
            <a:r>
              <a:rPr lang="tr-TR" smtClean="0"/>
              <a:t>Beşinci düzey</a:t>
            </a:r>
            <a:endParaRPr lang="tr-TR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7923211" y="3429000"/>
            <a:ext cx="3124201" cy="18288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r-TR" dirty="0"/>
          </a:p>
        </p:txBody>
      </p:sp>
      <p:sp>
        <p:nvSpPr>
          <p:cNvPr id="5" name="Tarih Yer Tutucusu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9AA79C97-5BD5-4ACD-B97F-7DE06C8247BF}" type="datetime1">
              <a:rPr lang="tr-TR" smtClean="0"/>
              <a:pPr/>
              <a:t>30.3.2021</a:t>
            </a:fld>
            <a:endParaRPr lang="tr-TR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70639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Resim Yazısı İçeren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ikdörtgen 9"/>
          <p:cNvSpPr/>
          <p:nvPr/>
        </p:nvSpPr>
        <p:spPr bwMode="gray">
          <a:xfrm>
            <a:off x="7313612" y="0"/>
            <a:ext cx="4191002" cy="6858000"/>
          </a:xfrm>
          <a:prstGeom prst="rect">
            <a:avLst/>
          </a:prstGeom>
          <a:solidFill>
            <a:schemeClr val="bg1"/>
          </a:solidFill>
          <a:ln w="1524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tr-TR" dirty="0"/>
          </a:p>
        </p:txBody>
      </p:sp>
      <p:cxnSp>
        <p:nvCxnSpPr>
          <p:cNvPr id="11" name="Düz Bağlayıcı 10"/>
          <p:cNvCxnSpPr/>
          <p:nvPr/>
        </p:nvCxnSpPr>
        <p:spPr>
          <a:xfrm>
            <a:off x="7466012" y="0"/>
            <a:ext cx="0" cy="6858000"/>
          </a:xfrm>
          <a:prstGeom prst="line">
            <a:avLst/>
          </a:prstGeom>
          <a:noFill/>
          <a:ln w="19050">
            <a:solidFill>
              <a:schemeClr val="accent3">
                <a:lumMod val="50000"/>
                <a:alpha val="15000"/>
              </a:schemeClr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" name="Düz Bağlayıcı 8"/>
          <p:cNvCxnSpPr/>
          <p:nvPr/>
        </p:nvCxnSpPr>
        <p:spPr>
          <a:xfrm>
            <a:off x="11352212" y="0"/>
            <a:ext cx="0" cy="6858000"/>
          </a:xfrm>
          <a:prstGeom prst="line">
            <a:avLst/>
          </a:prstGeom>
          <a:noFill/>
          <a:ln w="19050">
            <a:solidFill>
              <a:schemeClr val="accent3">
                <a:lumMod val="50000"/>
                <a:alpha val="15000"/>
              </a:schemeClr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923212" y="1643063"/>
            <a:ext cx="3124201" cy="2776537"/>
          </a:xfrm>
        </p:spPr>
        <p:txBody>
          <a:bodyPr rtlCol="0" anchor="b">
            <a:normAutofit/>
          </a:bodyPr>
          <a:lstStyle>
            <a:lvl1pPr algn="l">
              <a:defRPr sz="3600" b="0"/>
            </a:lvl1pPr>
          </a:lstStyle>
          <a:p>
            <a:pPr rtl="0"/>
            <a:r>
              <a:rPr lang="tr-TR" smtClean="0"/>
              <a:t>Asıl başlık stili için tıklatın</a:t>
            </a:r>
            <a:endParaRPr lang="tr-TR" dirty="0"/>
          </a:p>
        </p:txBody>
      </p:sp>
      <p:sp>
        <p:nvSpPr>
          <p:cNvPr id="15" name="Dikdörtgen 14"/>
          <p:cNvSpPr/>
          <p:nvPr/>
        </p:nvSpPr>
        <p:spPr bwMode="gray">
          <a:xfrm rot="120000">
            <a:off x="654916" y="532501"/>
            <a:ext cx="6103614" cy="5715899"/>
          </a:xfrm>
          <a:prstGeom prst="rect">
            <a:avLst/>
          </a:prstGeom>
          <a:solidFill>
            <a:schemeClr val="bg1"/>
          </a:solidFill>
          <a:ln w="190500">
            <a:noFill/>
            <a:miter lim="800000"/>
          </a:ln>
          <a:effectLst>
            <a:outerShdw blurRad="88900" algn="ctr" rotWithShape="0">
              <a:schemeClr val="accent1">
                <a:lumMod val="50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tr-TR" dirty="0"/>
          </a:p>
        </p:txBody>
      </p:sp>
      <p:sp>
        <p:nvSpPr>
          <p:cNvPr id="3" name="Resim Yer Tutucusu 2" descr="Resim eklemek için boş yer tutucu. Yer tutucuya tıklayın ve eklemek istediğiniz resmi seçin."/>
          <p:cNvSpPr>
            <a:spLocks noGrp="1"/>
          </p:cNvSpPr>
          <p:nvPr>
            <p:ph type="pic" idx="1"/>
          </p:nvPr>
        </p:nvSpPr>
        <p:spPr bwMode="gray">
          <a:xfrm>
            <a:off x="745586" y="609600"/>
            <a:ext cx="5914664" cy="5562600"/>
          </a:xfrm>
          <a:solidFill>
            <a:srgbClr val="FFFFFF">
              <a:shade val="85000"/>
            </a:srgbClr>
          </a:solidFill>
          <a:ln w="152400" cap="flat" cmpd="sng">
            <a:solidFill>
              <a:srgbClr val="FFFFFF"/>
            </a:solidFill>
            <a:miter lim="800000"/>
          </a:ln>
          <a:effectLst>
            <a:outerShdw blurRad="88900" sx="101000" sy="101000" algn="tl" rotWithShape="0">
              <a:schemeClr val="accent1">
                <a:lumMod val="50000"/>
                <a:alpha val="15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5400" h="19050"/>
            <a:contourClr>
              <a:srgbClr val="FFFFFF"/>
            </a:contourClr>
          </a:sp3d>
        </p:spPr>
        <p:txBody>
          <a:bodyPr tIns="4572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tr-TR" smtClean="0"/>
              <a:t>Resim eklemek için simgeyi tıklatın</a:t>
            </a:r>
            <a:endParaRPr lang="tr-TR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7923212" y="4423913"/>
            <a:ext cx="3124201" cy="1748287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tr-TR" smtClean="0"/>
              <a:t>Asıl metin stillerini düzenlemek için tıklatın</a:t>
            </a:r>
          </a:p>
        </p:txBody>
      </p:sp>
      <p:sp>
        <p:nvSpPr>
          <p:cNvPr id="13" name="Alt Bilgi Yer Tutucusu 1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r-TR" dirty="0"/>
          </a:p>
        </p:txBody>
      </p:sp>
      <p:sp>
        <p:nvSpPr>
          <p:cNvPr id="12" name="Tarih Yer Tutucusu 1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6E4F112-4702-44AF-92FA-04A8C3508CBA}" type="datetime1">
              <a:rPr lang="tr-TR" smtClean="0"/>
              <a:pPr/>
              <a:t>30.3.2021</a:t>
            </a:fld>
            <a:endParaRPr lang="tr-TR" dirty="0"/>
          </a:p>
        </p:txBody>
      </p:sp>
      <p:sp>
        <p:nvSpPr>
          <p:cNvPr id="14" name="Slayt Numarası Yer Tutucusu 1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55473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tr-TR" smtClean="0"/>
              <a:t>Asıl başlık stili için tıklatın</a:t>
            </a:r>
            <a:endParaRPr lang="tr-TR" dirty="0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tr-TR" smtClean="0"/>
              <a:t>Asıl metin stillerini düzenlemek için tıklatın</a:t>
            </a:r>
          </a:p>
          <a:p>
            <a:pPr lvl="1" rtl="0"/>
            <a:r>
              <a:rPr lang="tr-TR" smtClean="0"/>
              <a:t>İkinci düzey</a:t>
            </a:r>
          </a:p>
          <a:p>
            <a:pPr lvl="2" rtl="0"/>
            <a:r>
              <a:rPr lang="tr-TR" smtClean="0"/>
              <a:t>Üçüncü düzey</a:t>
            </a:r>
          </a:p>
          <a:p>
            <a:pPr lvl="3" rtl="0"/>
            <a:r>
              <a:rPr lang="tr-TR" smtClean="0"/>
              <a:t>Dördüncü düzey</a:t>
            </a:r>
          </a:p>
          <a:p>
            <a:pPr lvl="4" rtl="0"/>
            <a:r>
              <a:rPr lang="tr-TR" smtClean="0"/>
              <a:t>Beşinci düzey</a:t>
            </a:r>
            <a:endParaRPr lang="tr-TR" dirty="0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r-TR" dirty="0"/>
          </a:p>
        </p:txBody>
      </p:sp>
      <p:sp>
        <p:nvSpPr>
          <p:cNvPr id="4" name="Tarih Yer Tutucusu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627F398D-B5C5-4F55-BAC0-F6CE0E75EAAA}" type="datetime1">
              <a:rPr lang="tr-TR" smtClean="0"/>
              <a:pPr/>
              <a:t>30.3.2021</a:t>
            </a:fld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03487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9218612" y="685801"/>
            <a:ext cx="1828801" cy="5486400"/>
          </a:xfrm>
        </p:spPr>
        <p:txBody>
          <a:bodyPr vert="eaVert" rtlCol="0"/>
          <a:lstStyle/>
          <a:p>
            <a:pPr rtl="0"/>
            <a:r>
              <a:rPr lang="tr-TR" smtClean="0"/>
              <a:t>Asıl başlık stili için tıklatın</a:t>
            </a:r>
            <a:endParaRPr lang="tr-TR" dirty="0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1141413" y="685800"/>
            <a:ext cx="7924799" cy="5486400"/>
          </a:xfrm>
        </p:spPr>
        <p:txBody>
          <a:bodyPr vert="eaVert" rtlCol="0"/>
          <a:lstStyle/>
          <a:p>
            <a:pPr lvl="0" rtl="0"/>
            <a:r>
              <a:rPr lang="tr-TR" smtClean="0"/>
              <a:t>Asıl metin stillerini düzenlemek için tıklatın</a:t>
            </a:r>
          </a:p>
          <a:p>
            <a:pPr lvl="1" rtl="0"/>
            <a:r>
              <a:rPr lang="tr-TR" smtClean="0"/>
              <a:t>İkinci düzey</a:t>
            </a:r>
          </a:p>
          <a:p>
            <a:pPr lvl="2" rtl="0"/>
            <a:r>
              <a:rPr lang="tr-TR" smtClean="0"/>
              <a:t>Üçüncü düzey</a:t>
            </a:r>
          </a:p>
          <a:p>
            <a:pPr lvl="3" rtl="0"/>
            <a:r>
              <a:rPr lang="tr-TR" smtClean="0"/>
              <a:t>Dördüncü düzey</a:t>
            </a:r>
          </a:p>
          <a:p>
            <a:pPr lvl="4" rtl="0"/>
            <a:r>
              <a:rPr lang="tr-TR" smtClean="0"/>
              <a:t>Beşinci düzey</a:t>
            </a:r>
            <a:endParaRPr lang="tr-TR" dirty="0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r-TR" dirty="0"/>
          </a:p>
        </p:txBody>
      </p:sp>
      <p:sp>
        <p:nvSpPr>
          <p:cNvPr id="4" name="Tarih Yer Tutucusu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733B945-0597-44DC-91B1-67E119923CDF}" type="datetime1">
              <a:rPr lang="tr-TR" smtClean="0"/>
              <a:pPr/>
              <a:t>30.3.2021</a:t>
            </a:fld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21322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Resimli 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1522412" y="4843464"/>
            <a:ext cx="9144002" cy="947736"/>
          </a:xfrm>
        </p:spPr>
        <p:txBody>
          <a:bodyPr rtlCol="0">
            <a:noAutofit/>
          </a:bodyPr>
          <a:lstStyle>
            <a:lvl1pPr algn="ctr">
              <a:lnSpc>
                <a:spcPct val="80000"/>
              </a:lnSpc>
              <a:defRPr sz="4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tr-TR" smtClean="0"/>
              <a:t>Asıl başlık stili için tıklatın</a:t>
            </a:r>
            <a:endParaRPr lang="tr-TR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2413" y="5791200"/>
            <a:ext cx="9144000" cy="457200"/>
          </a:xfrm>
        </p:spPr>
        <p:txBody>
          <a:bodyPr wrap="square"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tr-TR" smtClean="0"/>
              <a:t>Asıl alt başlık stilini düzenlemek için tıklatın</a:t>
            </a:r>
            <a:endParaRPr lang="tr-TR" dirty="0"/>
          </a:p>
        </p:txBody>
      </p:sp>
      <p:sp>
        <p:nvSpPr>
          <p:cNvPr id="8" name="Dikdörtgen 7"/>
          <p:cNvSpPr/>
          <p:nvPr/>
        </p:nvSpPr>
        <p:spPr bwMode="gray">
          <a:xfrm rot="185582">
            <a:off x="1414576" y="762623"/>
            <a:ext cx="2947013" cy="3684469"/>
          </a:xfrm>
          <a:prstGeom prst="rect">
            <a:avLst/>
          </a:prstGeom>
          <a:solidFill>
            <a:schemeClr val="bg1"/>
          </a:solidFill>
          <a:ln w="1905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tr-TR" dirty="0"/>
          </a:p>
        </p:txBody>
      </p:sp>
      <p:sp>
        <p:nvSpPr>
          <p:cNvPr id="11" name="Resim Yer Tutucusu 10" descr="Resim eklemek için boş yer tutucu. Yer tutucuya tıklayın ve eklemek istediğiniz resmi seçin."/>
          <p:cNvSpPr>
            <a:spLocks noGrp="1"/>
          </p:cNvSpPr>
          <p:nvPr>
            <p:ph type="pic" sz="quarter" idx="13"/>
          </p:nvPr>
        </p:nvSpPr>
        <p:spPr bwMode="gray">
          <a:xfrm>
            <a:off x="1634550" y="917753"/>
            <a:ext cx="2592388" cy="3314700"/>
          </a:xfrm>
          <a:solidFill>
            <a:schemeClr val="bg1">
              <a:lumMod val="95000"/>
            </a:schemeClr>
          </a:solidFill>
          <a:ln w="152400">
            <a:solidFill>
              <a:schemeClr val="bg1"/>
            </a:solidFill>
            <a:miter lim="800000"/>
          </a:ln>
          <a:effectLst>
            <a:outerShdw blurRad="88900" sx="101000" sy="101000" algn="tl" rotWithShape="0">
              <a:schemeClr val="accent1">
                <a:lumMod val="50000"/>
                <a:alpha val="15000"/>
              </a:schemeClr>
            </a:outerShdw>
          </a:effectLst>
        </p:spPr>
        <p:txBody>
          <a:bodyPr tIns="457200" rtlCol="0"/>
          <a:lstStyle>
            <a:lvl1pPr marL="45720" indent="0" algn="ctr">
              <a:buNone/>
              <a:defRPr/>
            </a:lvl1pPr>
          </a:lstStyle>
          <a:p>
            <a:pPr rtl="0"/>
            <a:r>
              <a:rPr lang="tr-TR" smtClean="0"/>
              <a:t>Resim eklemek için simgeyi tıklatın</a:t>
            </a:r>
            <a:endParaRPr lang="tr-TR" dirty="0"/>
          </a:p>
        </p:txBody>
      </p:sp>
      <p:sp>
        <p:nvSpPr>
          <p:cNvPr id="7" name="Dikdörtgen 6"/>
          <p:cNvSpPr/>
          <p:nvPr/>
        </p:nvSpPr>
        <p:spPr bwMode="gray">
          <a:xfrm rot="120000">
            <a:off x="4600738" y="740343"/>
            <a:ext cx="2947013" cy="3684469"/>
          </a:xfrm>
          <a:prstGeom prst="rect">
            <a:avLst/>
          </a:prstGeom>
          <a:solidFill>
            <a:schemeClr val="bg1"/>
          </a:solidFill>
          <a:ln w="1905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tr-TR" dirty="0"/>
          </a:p>
        </p:txBody>
      </p:sp>
      <p:sp>
        <p:nvSpPr>
          <p:cNvPr id="12" name="Resim Yer Tutucusu 10" descr="Resim eklemek için boş yer tutucu. Yer tutucuya tıklayın ve eklemek istediğiniz resmi seçin."/>
          <p:cNvSpPr>
            <a:spLocks noGrp="1"/>
          </p:cNvSpPr>
          <p:nvPr>
            <p:ph type="pic" sz="quarter" idx="14"/>
          </p:nvPr>
        </p:nvSpPr>
        <p:spPr bwMode="gray">
          <a:xfrm>
            <a:off x="4787507" y="917753"/>
            <a:ext cx="2592388" cy="3314700"/>
          </a:xfrm>
          <a:solidFill>
            <a:schemeClr val="bg1">
              <a:lumMod val="95000"/>
            </a:schemeClr>
          </a:solidFill>
          <a:ln w="152400">
            <a:solidFill>
              <a:schemeClr val="bg1"/>
            </a:solidFill>
            <a:miter lim="800000"/>
          </a:ln>
          <a:effectLst>
            <a:outerShdw blurRad="88900" sx="101000" sy="101000" algn="tl" rotWithShape="0">
              <a:schemeClr val="accent1">
                <a:lumMod val="50000"/>
                <a:alpha val="15000"/>
              </a:schemeClr>
            </a:outerShdw>
          </a:effectLst>
        </p:spPr>
        <p:txBody>
          <a:bodyPr tIns="457200" rtlCol="0"/>
          <a:lstStyle>
            <a:lvl1pPr marL="45720" indent="0" algn="ctr">
              <a:buNone/>
              <a:defRPr/>
            </a:lvl1pPr>
          </a:lstStyle>
          <a:p>
            <a:pPr rtl="0"/>
            <a:r>
              <a:rPr lang="tr-TR" smtClean="0"/>
              <a:t>Resim eklemek için simgeyi tıklatın</a:t>
            </a:r>
            <a:endParaRPr lang="tr-TR" dirty="0"/>
          </a:p>
        </p:txBody>
      </p:sp>
      <p:sp>
        <p:nvSpPr>
          <p:cNvPr id="9" name="Dikdörtgen 8"/>
          <p:cNvSpPr/>
          <p:nvPr/>
        </p:nvSpPr>
        <p:spPr bwMode="gray">
          <a:xfrm rot="21480000">
            <a:off x="7775260" y="727477"/>
            <a:ext cx="2947013" cy="3684469"/>
          </a:xfrm>
          <a:prstGeom prst="rect">
            <a:avLst/>
          </a:prstGeom>
          <a:solidFill>
            <a:schemeClr val="bg1"/>
          </a:solidFill>
          <a:ln w="1905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tr-TR" dirty="0"/>
          </a:p>
        </p:txBody>
      </p:sp>
      <p:sp>
        <p:nvSpPr>
          <p:cNvPr id="13" name="Resim Yer Tutucusu 10" descr="Resim eklemek için boş yer tutucu. Yer tutucuya tıklayın ve eklemek istediğiniz resmi seçin."/>
          <p:cNvSpPr>
            <a:spLocks noGrp="1"/>
          </p:cNvSpPr>
          <p:nvPr>
            <p:ph type="pic" sz="quarter" idx="15"/>
          </p:nvPr>
        </p:nvSpPr>
        <p:spPr bwMode="gray">
          <a:xfrm>
            <a:off x="7940463" y="917753"/>
            <a:ext cx="2592388" cy="3314701"/>
          </a:xfrm>
          <a:solidFill>
            <a:schemeClr val="bg1">
              <a:lumMod val="95000"/>
            </a:schemeClr>
          </a:solidFill>
          <a:ln w="152400">
            <a:solidFill>
              <a:schemeClr val="bg1"/>
            </a:solidFill>
            <a:miter lim="800000"/>
          </a:ln>
          <a:effectLst>
            <a:outerShdw blurRad="88900" sx="101000" sy="101000" algn="tl" rotWithShape="0">
              <a:schemeClr val="accent1">
                <a:lumMod val="50000"/>
                <a:alpha val="15000"/>
              </a:schemeClr>
            </a:outerShdw>
          </a:effectLst>
        </p:spPr>
        <p:txBody>
          <a:bodyPr tIns="457200" rtlCol="0"/>
          <a:lstStyle>
            <a:lvl1pPr marL="45720" indent="0" algn="ctr">
              <a:buNone/>
              <a:defRPr/>
            </a:lvl1pPr>
          </a:lstStyle>
          <a:p>
            <a:pPr rtl="0"/>
            <a:r>
              <a:rPr lang="tr-TR" smtClean="0"/>
              <a:t>Resim eklemek için simgeyi tıklatın</a:t>
            </a:r>
            <a:endParaRPr lang="tr-TR" dirty="0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r-TR" dirty="0"/>
          </a:p>
        </p:txBody>
      </p:sp>
      <p:sp>
        <p:nvSpPr>
          <p:cNvPr id="4" name="Tarih Yer Tutucusu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94AE8D0-90E8-4A87-A80E-456C712A38A5}" type="datetime1">
              <a:rPr lang="tr-TR" smtClean="0"/>
              <a:pPr/>
              <a:t>30.3.2021</a:t>
            </a:fld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11100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Resimli Alternatif 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1522413" y="4843464"/>
            <a:ext cx="9144002" cy="947736"/>
          </a:xfrm>
        </p:spPr>
        <p:txBody>
          <a:bodyPr rtlCol="0">
            <a:noAutofit/>
          </a:bodyPr>
          <a:lstStyle>
            <a:lvl1pPr algn="ctr">
              <a:lnSpc>
                <a:spcPct val="80000"/>
              </a:lnSpc>
              <a:defRPr sz="4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tr-TR" smtClean="0"/>
              <a:t>Asıl başlık stili için tıklatın</a:t>
            </a:r>
            <a:endParaRPr lang="tr-TR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2413" y="5791200"/>
            <a:ext cx="9144000" cy="457200"/>
          </a:xfrm>
        </p:spPr>
        <p:txBody>
          <a:bodyPr wrap="square"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tr-TR" smtClean="0"/>
              <a:t>Asıl alt başlık stilini düzenlemek için tıklatın</a:t>
            </a:r>
            <a:endParaRPr lang="tr-TR" dirty="0"/>
          </a:p>
        </p:txBody>
      </p:sp>
      <p:sp>
        <p:nvSpPr>
          <p:cNvPr id="11" name="Resim Yer Tutucusu 10" descr="Resim eklemek için boş yer tutucu. Yer tutucuya tıklayın ve eklemek istediğiniz resmi seçin."/>
          <p:cNvSpPr>
            <a:spLocks noGrp="1"/>
          </p:cNvSpPr>
          <p:nvPr>
            <p:ph type="pic" sz="quarter" idx="13"/>
          </p:nvPr>
        </p:nvSpPr>
        <p:spPr>
          <a:xfrm>
            <a:off x="1853090" y="685800"/>
            <a:ext cx="2743200" cy="3913632"/>
          </a:xfrm>
          <a:solidFill>
            <a:schemeClr val="bg1">
              <a:lumMod val="95000"/>
            </a:schemeClr>
          </a:solidFill>
          <a:ln w="1270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txBody>
          <a:bodyPr tIns="457200"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tr-TR" smtClean="0"/>
              <a:t>Resim eklemek için simgeyi tıklatın</a:t>
            </a:r>
            <a:endParaRPr lang="tr-TR" dirty="0"/>
          </a:p>
        </p:txBody>
      </p:sp>
      <p:sp>
        <p:nvSpPr>
          <p:cNvPr id="12" name="Resim Yer Tutucusu 10" descr="Resim eklemek için boş yer tutucu. Yer tutucuya tıklayın ve eklemek istediğiniz resmi seçin."/>
          <p:cNvSpPr>
            <a:spLocks noGrp="1"/>
          </p:cNvSpPr>
          <p:nvPr>
            <p:ph type="pic" sz="quarter" idx="14"/>
          </p:nvPr>
        </p:nvSpPr>
        <p:spPr>
          <a:xfrm>
            <a:off x="4722812" y="685800"/>
            <a:ext cx="2743200" cy="3913632"/>
          </a:xfrm>
          <a:solidFill>
            <a:schemeClr val="bg1">
              <a:lumMod val="95000"/>
            </a:schemeClr>
          </a:solidFill>
          <a:ln w="1270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txBody>
          <a:bodyPr vert="horz" lIns="91440" tIns="457200" rIns="91440" bIns="45720" rtlCol="0">
            <a:normAutofit/>
          </a:bodyPr>
          <a:lstStyle>
            <a:lvl1pPr marL="0" indent="-228600" algn="ctr">
              <a:buNone/>
              <a:defRPr/>
            </a:lvl1pPr>
          </a:lstStyle>
          <a:p>
            <a:pPr marL="45720" lvl="0" indent="0" algn="ctr" rtl="0"/>
            <a:r>
              <a:rPr lang="tr-TR" smtClean="0"/>
              <a:t>Resim eklemek için simgeyi tıklatın</a:t>
            </a:r>
            <a:endParaRPr lang="tr-TR" dirty="0"/>
          </a:p>
        </p:txBody>
      </p:sp>
      <p:sp>
        <p:nvSpPr>
          <p:cNvPr id="13" name="Resim Yer Tutucusu 10" descr="Resim eklemek için boş yer tutucu. Yer tutucuya tıklayın ve eklemek istediğiniz resmi seçin."/>
          <p:cNvSpPr>
            <a:spLocks noGrp="1"/>
          </p:cNvSpPr>
          <p:nvPr>
            <p:ph type="pic" sz="quarter" idx="15"/>
          </p:nvPr>
        </p:nvSpPr>
        <p:spPr>
          <a:xfrm>
            <a:off x="7592534" y="685800"/>
            <a:ext cx="2743200" cy="3913632"/>
          </a:xfrm>
          <a:solidFill>
            <a:schemeClr val="bg1">
              <a:lumMod val="95000"/>
            </a:schemeClr>
          </a:solidFill>
          <a:ln w="1270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txBody>
          <a:bodyPr vert="horz" lIns="91440" tIns="457200" rIns="91440" bIns="45720" rtlCol="0">
            <a:normAutofit/>
          </a:bodyPr>
          <a:lstStyle>
            <a:lvl1pPr marL="0" indent="-228600" algn="ctr">
              <a:buNone/>
              <a:defRPr/>
            </a:lvl1pPr>
          </a:lstStyle>
          <a:p>
            <a:pPr marL="45720" lvl="0" indent="0" algn="ctr" rtl="0"/>
            <a:r>
              <a:rPr lang="tr-TR" smtClean="0"/>
              <a:t>Resim eklemek için simgeyi tıklatın</a:t>
            </a:r>
            <a:endParaRPr lang="tr-TR" dirty="0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r-TR" dirty="0"/>
          </a:p>
        </p:txBody>
      </p:sp>
      <p:sp>
        <p:nvSpPr>
          <p:cNvPr id="4" name="Tarih Yer Tutucusu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66B6721-4578-41BC-A2F3-E69C96B14A16}" type="datetime1">
              <a:rPr lang="tr-TR" smtClean="0"/>
              <a:pPr/>
              <a:t>30.3.2021</a:t>
            </a:fld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64260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tr-TR" smtClean="0"/>
              <a:t>Asıl başlık stili için tıklatın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>
              <a:defRPr/>
            </a:lvl5pPr>
          </a:lstStyle>
          <a:p>
            <a:pPr lvl="0" rtl="0"/>
            <a:r>
              <a:rPr lang="tr-TR" smtClean="0"/>
              <a:t>Asıl metin stillerini düzenlemek için tıklatın</a:t>
            </a:r>
          </a:p>
          <a:p>
            <a:pPr lvl="1" rtl="0"/>
            <a:r>
              <a:rPr lang="tr-TR" smtClean="0"/>
              <a:t>İkinci düzey</a:t>
            </a:r>
          </a:p>
          <a:p>
            <a:pPr lvl="2" rtl="0"/>
            <a:r>
              <a:rPr lang="tr-TR" smtClean="0"/>
              <a:t>Üçüncü düzey</a:t>
            </a:r>
          </a:p>
          <a:p>
            <a:pPr lvl="3" rtl="0"/>
            <a:r>
              <a:rPr lang="tr-TR" smtClean="0"/>
              <a:t>Dördüncü düzey</a:t>
            </a:r>
          </a:p>
          <a:p>
            <a:pPr lvl="4" rtl="0"/>
            <a:r>
              <a:rPr lang="tr-TR" smtClean="0"/>
              <a:t>Beşinci düzey</a:t>
            </a:r>
            <a:endParaRPr lang="tr-TR" dirty="0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r-TR" dirty="0"/>
          </a:p>
        </p:txBody>
      </p:sp>
      <p:sp>
        <p:nvSpPr>
          <p:cNvPr id="4" name="Tarih Yer Tutucusu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8BE7B8D-854B-40C3-8605-C26BDD146961}" type="datetime1">
              <a:rPr lang="tr-TR" smtClean="0"/>
              <a:pPr/>
              <a:t>30.3.2021</a:t>
            </a:fld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17188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Resimli 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Yuvarlatılmış Dikdörtgen 6"/>
          <p:cNvSpPr/>
          <p:nvPr/>
        </p:nvSpPr>
        <p:spPr bwMode="gray">
          <a:xfrm>
            <a:off x="2159492" y="0"/>
            <a:ext cx="9345120" cy="68580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524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tr-TR" dirty="0"/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2995612" y="319088"/>
            <a:ext cx="7670802" cy="1143000"/>
          </a:xfrm>
        </p:spPr>
        <p:txBody>
          <a:bodyPr rtlCol="0"/>
          <a:lstStyle/>
          <a:p>
            <a:pPr rtl="0"/>
            <a:r>
              <a:rPr lang="tr-TR" smtClean="0"/>
              <a:t>Asıl başlık stili için tıklatın</a:t>
            </a:r>
            <a:endParaRPr lang="tr-TR" dirty="0"/>
          </a:p>
        </p:txBody>
      </p:sp>
      <p:sp>
        <p:nvSpPr>
          <p:cNvPr id="12" name="Dikdörtgen 11"/>
          <p:cNvSpPr/>
          <p:nvPr/>
        </p:nvSpPr>
        <p:spPr bwMode="gray">
          <a:xfrm rot="21379692">
            <a:off x="322262" y="211183"/>
            <a:ext cx="1542449" cy="2051702"/>
          </a:xfrm>
          <a:prstGeom prst="rect">
            <a:avLst/>
          </a:prstGeom>
          <a:solidFill>
            <a:schemeClr val="bg1"/>
          </a:solidFill>
          <a:ln w="190500">
            <a:noFill/>
            <a:miter lim="800000"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tr-TR" dirty="0"/>
          </a:p>
        </p:txBody>
      </p:sp>
      <p:sp>
        <p:nvSpPr>
          <p:cNvPr id="14" name="Resim Yer Tutucusu 13" descr="Resim eklemek için boş yer tutucu. Yer tutucuya tıklayın ve eklemek istediğiniz resmi seçin."/>
          <p:cNvSpPr>
            <a:spLocks noGrp="1"/>
          </p:cNvSpPr>
          <p:nvPr>
            <p:ph type="pic" sz="quarter" idx="13"/>
          </p:nvPr>
        </p:nvSpPr>
        <p:spPr bwMode="gray">
          <a:xfrm rot="180000">
            <a:off x="357415" y="280969"/>
            <a:ext cx="1446157" cy="1965874"/>
          </a:xfr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  <a:miter lim="800000"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  <p:txBody>
          <a:bodyPr tIns="182880" rtlCol="0">
            <a:normAutofit/>
          </a:bodyPr>
          <a:lstStyle>
            <a:lvl1pPr marL="45720" indent="0" algn="ctr">
              <a:buNone/>
              <a:defRPr sz="1600"/>
            </a:lvl1pPr>
          </a:lstStyle>
          <a:p>
            <a:pPr rtl="0"/>
            <a:r>
              <a:rPr lang="tr-TR" smtClean="0"/>
              <a:t>Resim eklemek için simgeyi tıklatın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995612" y="1643063"/>
            <a:ext cx="7670802" cy="4529137"/>
          </a:xfrm>
        </p:spPr>
        <p:txBody>
          <a:bodyPr rtlCol="0"/>
          <a:lstStyle>
            <a:lvl5pPr>
              <a:defRPr/>
            </a:lvl5pPr>
          </a:lstStyle>
          <a:p>
            <a:pPr lvl="0" rtl="0"/>
            <a:r>
              <a:rPr lang="tr-TR" smtClean="0"/>
              <a:t>Asıl metin stillerini düzenlemek için tıklatın</a:t>
            </a:r>
          </a:p>
          <a:p>
            <a:pPr lvl="1" rtl="0"/>
            <a:r>
              <a:rPr lang="tr-TR" smtClean="0"/>
              <a:t>İkinci düzey</a:t>
            </a:r>
          </a:p>
          <a:p>
            <a:pPr lvl="2" rtl="0"/>
            <a:r>
              <a:rPr lang="tr-TR" smtClean="0"/>
              <a:t>Üçüncü düzey</a:t>
            </a:r>
          </a:p>
          <a:p>
            <a:pPr lvl="3" rtl="0"/>
            <a:r>
              <a:rPr lang="tr-TR" smtClean="0"/>
              <a:t>Dördüncü düzey</a:t>
            </a:r>
          </a:p>
          <a:p>
            <a:pPr lvl="4" rtl="0"/>
            <a:r>
              <a:rPr lang="tr-TR" smtClean="0"/>
              <a:t>Beşinci düzey</a:t>
            </a:r>
            <a:endParaRPr lang="tr-TR" dirty="0"/>
          </a:p>
        </p:txBody>
      </p:sp>
      <p:cxnSp>
        <p:nvCxnSpPr>
          <p:cNvPr id="8" name="Düz Bağlayıcı 7"/>
          <p:cNvCxnSpPr/>
          <p:nvPr/>
        </p:nvCxnSpPr>
        <p:spPr>
          <a:xfrm>
            <a:off x="2309812" y="0"/>
            <a:ext cx="0" cy="6858000"/>
          </a:xfrm>
          <a:prstGeom prst="line">
            <a:avLst/>
          </a:prstGeom>
          <a:noFill/>
          <a:ln w="19050">
            <a:solidFill>
              <a:schemeClr val="accent3">
                <a:lumMod val="50000"/>
                <a:alpha val="15000"/>
              </a:schemeClr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" name="Düz Bağlayıcı 8"/>
          <p:cNvCxnSpPr/>
          <p:nvPr/>
        </p:nvCxnSpPr>
        <p:spPr>
          <a:xfrm>
            <a:off x="11352212" y="0"/>
            <a:ext cx="0" cy="6858000"/>
          </a:xfrm>
          <a:prstGeom prst="line">
            <a:avLst/>
          </a:prstGeom>
          <a:noFill/>
          <a:ln w="19050">
            <a:solidFill>
              <a:schemeClr val="accent3">
                <a:lumMod val="50000"/>
                <a:alpha val="15000"/>
              </a:schemeClr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r-TR" dirty="0"/>
          </a:p>
        </p:txBody>
      </p:sp>
      <p:sp>
        <p:nvSpPr>
          <p:cNvPr id="4" name="Tarih Yer Tutucusu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68175C7F-9D39-485F-A07E-B941BC8E50FD}" type="datetime1">
              <a:rPr lang="tr-TR" smtClean="0"/>
              <a:pPr/>
              <a:t>30.3.2021</a:t>
            </a:fld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2659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522413" y="1643064"/>
            <a:ext cx="9144002" cy="2928936"/>
          </a:xfrm>
        </p:spPr>
        <p:txBody>
          <a:bodyPr rtlCol="0" anchor="b">
            <a:normAutofit/>
          </a:bodyPr>
          <a:lstStyle>
            <a:lvl1pPr algn="ctr">
              <a:lnSpc>
                <a:spcPct val="80000"/>
              </a:lnSpc>
              <a:defRPr sz="5600" b="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tr-TR" smtClean="0"/>
              <a:t>Asıl başlık stili için tıklatın</a:t>
            </a:r>
            <a:endParaRPr lang="tr-TR" dirty="0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1522413" y="4572000"/>
            <a:ext cx="9144000" cy="1066799"/>
          </a:xfrm>
        </p:spPr>
        <p:txBody>
          <a:bodyPr rtlCol="0"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r-TR" dirty="0"/>
          </a:p>
        </p:txBody>
      </p:sp>
      <p:sp>
        <p:nvSpPr>
          <p:cNvPr id="4" name="Tarih Yer Tutucusu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B00F909-6416-496F-BFA2-5F11BE47E0FC}" type="datetime1">
              <a:rPr lang="tr-TR" smtClean="0"/>
              <a:pPr/>
              <a:t>30.3.2021</a:t>
            </a:fld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3233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tr-TR" smtClean="0"/>
              <a:t>Asıl başlık stili için tıklatın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1522412" y="1643063"/>
            <a:ext cx="4480560" cy="4529137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tr-TR" smtClean="0"/>
              <a:t>Asıl metin stillerini düzenlemek için tıklatın</a:t>
            </a:r>
          </a:p>
          <a:p>
            <a:pPr lvl="1" rtl="0"/>
            <a:r>
              <a:rPr lang="tr-TR" smtClean="0"/>
              <a:t>İkinci düzey</a:t>
            </a:r>
          </a:p>
          <a:p>
            <a:pPr lvl="2" rtl="0"/>
            <a:r>
              <a:rPr lang="tr-TR" smtClean="0"/>
              <a:t>Üçüncü düzey</a:t>
            </a:r>
          </a:p>
          <a:p>
            <a:pPr lvl="3" rtl="0"/>
            <a:r>
              <a:rPr lang="tr-TR" smtClean="0"/>
              <a:t>Dördüncü düzey</a:t>
            </a:r>
          </a:p>
          <a:p>
            <a:pPr lvl="4" rtl="0"/>
            <a:r>
              <a:rPr lang="tr-TR" smtClean="0"/>
              <a:t>Beşinci düzey</a:t>
            </a:r>
            <a:endParaRPr lang="tr-TR" dirty="0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85854" y="1643063"/>
            <a:ext cx="4480560" cy="4529137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tr-TR" smtClean="0"/>
              <a:t>Asıl metin stillerini düzenlemek için tıklatın</a:t>
            </a:r>
          </a:p>
          <a:p>
            <a:pPr lvl="1" rtl="0"/>
            <a:r>
              <a:rPr lang="tr-TR" smtClean="0"/>
              <a:t>İkinci düzey</a:t>
            </a:r>
          </a:p>
          <a:p>
            <a:pPr lvl="2" rtl="0"/>
            <a:r>
              <a:rPr lang="tr-TR" smtClean="0"/>
              <a:t>Üçüncü düzey</a:t>
            </a:r>
          </a:p>
          <a:p>
            <a:pPr lvl="3" rtl="0"/>
            <a:r>
              <a:rPr lang="tr-TR" smtClean="0"/>
              <a:t>Dördüncü düzey</a:t>
            </a:r>
          </a:p>
          <a:p>
            <a:pPr lvl="4" rtl="0"/>
            <a:r>
              <a:rPr lang="tr-TR" smtClean="0"/>
              <a:t>Beşinci düzey</a:t>
            </a:r>
            <a:endParaRPr lang="tr-TR" dirty="0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r-TR" dirty="0"/>
          </a:p>
        </p:txBody>
      </p:sp>
      <p:sp>
        <p:nvSpPr>
          <p:cNvPr id="5" name="Tarih Yer Tutucusu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565911A-1E4A-49C7-A4B9-4BD421EC0917}" type="datetime1">
              <a:rPr lang="tr-TR" smtClean="0"/>
              <a:pPr/>
              <a:t>30.3.2021</a:t>
            </a:fld>
            <a:endParaRPr lang="tr-TR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20626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tr-TR" smtClean="0"/>
              <a:t>Asıl başlık stili için tıklatın</a:t>
            </a:r>
            <a:endParaRPr lang="tr-TR" dirty="0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1522414" y="1624372"/>
            <a:ext cx="4480560" cy="737828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1522414" y="2438400"/>
            <a:ext cx="4480560" cy="3733799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tr-TR" smtClean="0"/>
              <a:t>Asıl metin stillerini düzenlemek için tıklatın</a:t>
            </a:r>
          </a:p>
          <a:p>
            <a:pPr lvl="1" rtl="0"/>
            <a:r>
              <a:rPr lang="tr-TR" smtClean="0"/>
              <a:t>İkinci düzey</a:t>
            </a:r>
          </a:p>
          <a:p>
            <a:pPr lvl="2" rtl="0"/>
            <a:r>
              <a:rPr lang="tr-TR" smtClean="0"/>
              <a:t>Üçüncü düzey</a:t>
            </a:r>
          </a:p>
          <a:p>
            <a:pPr lvl="3" rtl="0"/>
            <a:r>
              <a:rPr lang="tr-TR" smtClean="0"/>
              <a:t>Dördüncü düzey</a:t>
            </a:r>
          </a:p>
          <a:p>
            <a:pPr lvl="4" rtl="0"/>
            <a:r>
              <a:rPr lang="tr-TR" smtClean="0"/>
              <a:t>Beşinci düzey</a:t>
            </a:r>
            <a:endParaRPr lang="tr-TR" dirty="0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85854" y="1624372"/>
            <a:ext cx="4480560" cy="737828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85854" y="2438400"/>
            <a:ext cx="4480560" cy="3733799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tr-TR" smtClean="0"/>
              <a:t>Asıl metin stillerini düzenlemek için tıklatın</a:t>
            </a:r>
          </a:p>
          <a:p>
            <a:pPr lvl="1" rtl="0"/>
            <a:r>
              <a:rPr lang="tr-TR" smtClean="0"/>
              <a:t>İkinci düzey</a:t>
            </a:r>
          </a:p>
          <a:p>
            <a:pPr lvl="2" rtl="0"/>
            <a:r>
              <a:rPr lang="tr-TR" smtClean="0"/>
              <a:t>Üçüncü düzey</a:t>
            </a:r>
          </a:p>
          <a:p>
            <a:pPr lvl="3" rtl="0"/>
            <a:r>
              <a:rPr lang="tr-TR" smtClean="0"/>
              <a:t>Dördüncü düzey</a:t>
            </a:r>
          </a:p>
          <a:p>
            <a:pPr lvl="4" rtl="0"/>
            <a:r>
              <a:rPr lang="tr-TR" smtClean="0"/>
              <a:t>Beşinci düzey</a:t>
            </a:r>
            <a:endParaRPr lang="tr-TR" dirty="0"/>
          </a:p>
        </p:txBody>
      </p:sp>
      <p:sp>
        <p:nvSpPr>
          <p:cNvPr id="8" name="Alt Bilgi Yer Tutucusu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r-TR" dirty="0"/>
          </a:p>
        </p:txBody>
      </p:sp>
      <p:sp>
        <p:nvSpPr>
          <p:cNvPr id="7" name="Tarih Yer Tutucusu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4F501F8-4D0C-4569-B608-05A8060E3809}" type="datetime1">
              <a:rPr lang="tr-TR" smtClean="0"/>
              <a:pPr/>
              <a:t>30.3.2021</a:t>
            </a:fld>
            <a:endParaRPr lang="tr-TR" dirty="0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42443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tr-TR" smtClean="0"/>
              <a:t>Asıl başlık stili için tıklatın</a:t>
            </a:r>
            <a:endParaRPr lang="tr-TR" dirty="0"/>
          </a:p>
        </p:txBody>
      </p:sp>
      <p:sp>
        <p:nvSpPr>
          <p:cNvPr id="4" name="Alt Bilgi Yer Tutucusu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r-TR" dirty="0"/>
          </a:p>
        </p:txBody>
      </p:sp>
      <p:sp>
        <p:nvSpPr>
          <p:cNvPr id="3" name="Tarih Yer Tutucusu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DA08554-BF70-4C32-8B47-EF6331A0C831}" type="datetime1">
              <a:rPr lang="tr-TR" smtClean="0"/>
              <a:pPr/>
              <a:t>30.3.2021</a:t>
            </a:fld>
            <a:endParaRPr lang="tr-TR" dirty="0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4429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dörtgen 6"/>
          <p:cNvSpPr/>
          <p:nvPr/>
        </p:nvSpPr>
        <p:spPr bwMode="gray">
          <a:xfrm>
            <a:off x="684211" y="0"/>
            <a:ext cx="10820402" cy="6858000"/>
          </a:xfrm>
          <a:prstGeom prst="rect">
            <a:avLst/>
          </a:prstGeom>
          <a:solidFill>
            <a:schemeClr val="bg1"/>
          </a:solidFill>
          <a:ln w="1524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tr-TR" dirty="0"/>
          </a:p>
        </p:txBody>
      </p:sp>
      <p:cxnSp>
        <p:nvCxnSpPr>
          <p:cNvPr id="8" name="Düz Bağlayıcı 7"/>
          <p:cNvCxnSpPr/>
          <p:nvPr/>
        </p:nvCxnSpPr>
        <p:spPr>
          <a:xfrm>
            <a:off x="836612" y="0"/>
            <a:ext cx="0" cy="6858000"/>
          </a:xfrm>
          <a:prstGeom prst="line">
            <a:avLst/>
          </a:prstGeom>
          <a:noFill/>
          <a:ln w="19050">
            <a:solidFill>
              <a:schemeClr val="accent3">
                <a:lumMod val="50000"/>
                <a:alpha val="15000"/>
              </a:schemeClr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" name="Düz Bağlayıcı 8"/>
          <p:cNvCxnSpPr/>
          <p:nvPr/>
        </p:nvCxnSpPr>
        <p:spPr>
          <a:xfrm>
            <a:off x="11352212" y="0"/>
            <a:ext cx="0" cy="6858000"/>
          </a:xfrm>
          <a:prstGeom prst="line">
            <a:avLst/>
          </a:prstGeom>
          <a:noFill/>
          <a:ln w="19050">
            <a:solidFill>
              <a:schemeClr val="accent3">
                <a:lumMod val="50000"/>
                <a:alpha val="15000"/>
              </a:schemeClr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1522414" y="319088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tr-TR" dirty="0" smtClean="0"/>
              <a:t>Asıl başlık stilini düzenlemek için tıklayın</a:t>
            </a:r>
            <a:endParaRPr lang="tr-TR" dirty="0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1522414" y="1643063"/>
            <a:ext cx="9144000" cy="45291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tr-TR" dirty="0" smtClean="0"/>
              <a:t>Asıl metin stillerini düzenlemek için tıklayın</a:t>
            </a:r>
          </a:p>
          <a:p>
            <a:pPr lvl="1" rtl="0"/>
            <a:r>
              <a:rPr lang="tr-TR" dirty="0" smtClean="0"/>
              <a:t>İkinci düzey</a:t>
            </a:r>
          </a:p>
          <a:p>
            <a:pPr lvl="2" rtl="0"/>
            <a:r>
              <a:rPr lang="tr-TR" dirty="0" smtClean="0"/>
              <a:t>Üçüncü düzey</a:t>
            </a:r>
          </a:p>
          <a:p>
            <a:pPr lvl="3" rtl="0"/>
            <a:r>
              <a:rPr lang="tr-TR" dirty="0" smtClean="0"/>
              <a:t>Dördüncü düzey</a:t>
            </a:r>
          </a:p>
          <a:p>
            <a:pPr lvl="4" rtl="0"/>
            <a:r>
              <a:rPr lang="tr-TR" dirty="0" smtClean="0"/>
              <a:t>Beşinci düzey</a:t>
            </a:r>
            <a:endParaRPr lang="tr-TR" dirty="0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1507885" y="6400801"/>
            <a:ext cx="6796327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endParaRPr lang="tr-TR" dirty="0"/>
          </a:p>
        </p:txBody>
      </p:sp>
      <p:sp>
        <p:nvSpPr>
          <p:cNvPr id="4" name="Tarih Yer Tutucusu 3"/>
          <p:cNvSpPr>
            <a:spLocks noGrp="1"/>
          </p:cNvSpPr>
          <p:nvPr>
            <p:ph type="dt" sz="half" idx="2"/>
          </p:nvPr>
        </p:nvSpPr>
        <p:spPr>
          <a:xfrm>
            <a:off x="8456612" y="6400801"/>
            <a:ext cx="116765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2E35F8F9-A3F6-4251-B914-3B5A678C6330}" type="datetime1">
              <a:rPr lang="tr-TR" smtClean="0"/>
              <a:pPr/>
              <a:t>30.3.2021</a:t>
            </a:fld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9752012" y="6400801"/>
            <a:ext cx="914402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F25A965E-3C11-4F28-82DC-E30D63FAC43C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647839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2" r:id="rId3"/>
    <p:sldLayoutId id="2147483650" r:id="rId4"/>
    <p:sldLayoutId id="214748366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6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39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2539"/>
            <a:ext cx="12196515" cy="686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25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şlık 5"/>
          <p:cNvSpPr>
            <a:spLocks noGrp="1"/>
          </p:cNvSpPr>
          <p:nvPr>
            <p:ph type="ctrTitle"/>
          </p:nvPr>
        </p:nvSpPr>
        <p:spPr>
          <a:xfrm>
            <a:off x="1388849" y="188640"/>
            <a:ext cx="9144002" cy="947736"/>
          </a:xfrm>
        </p:spPr>
        <p:txBody>
          <a:bodyPr rtlCol="0">
            <a:normAutofit/>
          </a:bodyPr>
          <a:lstStyle/>
          <a:p>
            <a:pPr rtl="0"/>
            <a:r>
              <a:rPr lang="tr-TR" sz="5600" dirty="0" err="1" smtClean="0"/>
              <a:t>Traditional</a:t>
            </a:r>
            <a:r>
              <a:rPr lang="tr-TR" sz="5600" dirty="0" smtClean="0"/>
              <a:t> </a:t>
            </a:r>
            <a:r>
              <a:rPr lang="tr-TR" sz="5600" dirty="0" err="1" smtClean="0"/>
              <a:t>Dishes</a:t>
            </a:r>
            <a:r>
              <a:rPr lang="tr-TR" sz="5600" dirty="0" smtClean="0"/>
              <a:t> in Kütahya</a:t>
            </a:r>
            <a:endParaRPr lang="tr-TR" sz="5600" dirty="0"/>
          </a:p>
        </p:txBody>
      </p:sp>
      <p:sp>
        <p:nvSpPr>
          <p:cNvPr id="5" name="Alt Başlık 4"/>
          <p:cNvSpPr>
            <a:spLocks noGrp="1"/>
          </p:cNvSpPr>
          <p:nvPr>
            <p:ph type="subTitle" idx="1"/>
          </p:nvPr>
        </p:nvSpPr>
        <p:spPr>
          <a:xfrm>
            <a:off x="549796" y="4797152"/>
            <a:ext cx="11305256" cy="1451248"/>
          </a:xfrm>
        </p:spPr>
        <p:txBody>
          <a:bodyPr rtlCol="0">
            <a:noAutofit/>
          </a:bodyPr>
          <a:lstStyle/>
          <a:p>
            <a:pPr algn="just"/>
            <a:r>
              <a:rPr lang="en-US" sz="2800" dirty="0"/>
              <a:t>Traditional dishes are environment friendly because they prepare from </a:t>
            </a:r>
            <a:r>
              <a:rPr lang="en-US" sz="2800" dirty="0" smtClean="0"/>
              <a:t>local</a:t>
            </a:r>
            <a:r>
              <a:rPr lang="tr-TR" sz="2800" dirty="0" smtClean="0"/>
              <a:t> </a:t>
            </a:r>
            <a:r>
              <a:rPr lang="en-US" sz="2800" dirty="0" smtClean="0"/>
              <a:t>foods.</a:t>
            </a:r>
            <a:r>
              <a:rPr lang="tr-TR" sz="2800" dirty="0" smtClean="0"/>
              <a:t> </a:t>
            </a:r>
            <a:r>
              <a:rPr lang="en-US" sz="2800" dirty="0" smtClean="0"/>
              <a:t>Local </a:t>
            </a:r>
            <a:r>
              <a:rPr lang="en-US" sz="2800" dirty="0"/>
              <a:t>foods have more less carbon foot print than another foods which transport and storage. </a:t>
            </a:r>
            <a:endParaRPr lang="tr-TR" sz="2800" dirty="0"/>
          </a:p>
        </p:txBody>
      </p:sp>
      <p:pic>
        <p:nvPicPr>
          <p:cNvPr id="7" name="Resim Yer Tutucusu 6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4550" y="1710299"/>
            <a:ext cx="2592388" cy="1729608"/>
          </a:xfrm>
        </p:spPr>
      </p:pic>
      <p:pic>
        <p:nvPicPr>
          <p:cNvPr id="8" name="Resim Yer Tutucusu 7"/>
          <p:cNvPicPr>
            <a:picLocks noGrp="1" noChangeAspect="1"/>
          </p:cNvPicPr>
          <p:nvPr>
            <p:ph type="pic" sz="quarter" idx="14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7507" y="1710974"/>
            <a:ext cx="2592388" cy="1728258"/>
          </a:xfrm>
        </p:spPr>
      </p:pic>
      <p:pic>
        <p:nvPicPr>
          <p:cNvPr id="9" name="Resim Yer Tutucusu 8"/>
          <p:cNvPicPr>
            <a:picLocks noGrp="1" noChangeAspect="1"/>
          </p:cNvPicPr>
          <p:nvPr>
            <p:ph type="pic" sz="quarter" idx="15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0463" y="1711838"/>
            <a:ext cx="2592388" cy="1726530"/>
          </a:xfrm>
        </p:spPr>
      </p:pic>
    </p:spTree>
    <p:extLst>
      <p:ext uri="{BB962C8B-B14F-4D97-AF65-F5344CB8AC3E}">
        <p14:creationId xmlns:p14="http://schemas.microsoft.com/office/powerpoint/2010/main" val="307381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606580" y="836712"/>
            <a:ext cx="3672408" cy="4176463"/>
          </a:xfrm>
        </p:spPr>
        <p:txBody>
          <a:bodyPr rtlCol="0" anchor="ctr">
            <a:normAutofit/>
          </a:bodyPr>
          <a:lstStyle/>
          <a:p>
            <a:pPr algn="ctr"/>
            <a:r>
              <a:rPr lang="en-US" sz="2800" dirty="0"/>
              <a:t>Local food keeps local land in production and local money in </a:t>
            </a:r>
            <a:r>
              <a:rPr lang="en-US" sz="2800" dirty="0" smtClean="0"/>
              <a:t>the</a:t>
            </a:r>
            <a:r>
              <a:rPr lang="tr-TR" sz="2800" dirty="0" smtClean="0"/>
              <a:t> </a:t>
            </a:r>
            <a:r>
              <a:rPr lang="en-US" sz="2800" dirty="0" smtClean="0"/>
              <a:t>community</a:t>
            </a:r>
            <a:r>
              <a:rPr lang="tr-TR" sz="2800" dirty="0" smtClean="0"/>
              <a:t>. </a:t>
            </a:r>
            <a:br>
              <a:rPr lang="tr-TR" sz="2800" dirty="0" smtClean="0"/>
            </a:br>
            <a:r>
              <a:rPr lang="tr-TR" sz="2800" dirty="0"/>
              <a:t/>
            </a:r>
            <a:br>
              <a:rPr lang="tr-TR" sz="2800" dirty="0"/>
            </a:br>
            <a:r>
              <a:rPr lang="en-US" sz="2800" dirty="0" smtClean="0"/>
              <a:t>Small </a:t>
            </a:r>
            <a:r>
              <a:rPr lang="en-US" sz="2800" dirty="0"/>
              <a:t>farms also more readily adopt environmentally friendly practices. </a:t>
            </a:r>
            <a:endParaRPr lang="tr-TR" sz="2800" dirty="0"/>
          </a:p>
        </p:txBody>
      </p:sp>
      <p:pic>
        <p:nvPicPr>
          <p:cNvPr id="5" name="Resim Yer Tutucusu 4"/>
          <p:cNvPicPr>
            <a:picLocks noGrp="1" noChangeAspect="1"/>
          </p:cNvPicPr>
          <p:nvPr>
            <p:ph type="pic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756" y="1010707"/>
            <a:ext cx="6980014" cy="4362509"/>
          </a:xfrm>
        </p:spPr>
      </p:pic>
    </p:spTree>
    <p:extLst>
      <p:ext uri="{BB962C8B-B14F-4D97-AF65-F5344CB8AC3E}">
        <p14:creationId xmlns:p14="http://schemas.microsoft.com/office/powerpoint/2010/main" val="3497384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-1" y="6021288"/>
            <a:ext cx="12188825" cy="812962"/>
          </a:xfrm>
        </p:spPr>
        <p:txBody>
          <a:bodyPr anchor="ctr">
            <a:normAutofit/>
          </a:bodyPr>
          <a:lstStyle/>
          <a:p>
            <a:pPr algn="just"/>
            <a:r>
              <a:rPr lang="en-GB" sz="2600" dirty="0" smtClean="0"/>
              <a:t>In Kütahya</a:t>
            </a:r>
            <a:r>
              <a:rPr lang="tr-TR" sz="2600" dirty="0" smtClean="0"/>
              <a:t>,</a:t>
            </a:r>
            <a:r>
              <a:rPr lang="en-GB" sz="2600" dirty="0" smtClean="0"/>
              <a:t> we have many traditional dishes and their preparation time are very long. I choose the most quickly recipe for you.</a:t>
            </a:r>
            <a:endParaRPr lang="en-GB" sz="2600" dirty="0"/>
          </a:p>
        </p:txBody>
      </p:sp>
      <p:pic>
        <p:nvPicPr>
          <p:cNvPr id="3" name="Cimcik_~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0672" y="8485"/>
            <a:ext cx="9880284" cy="5540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27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Gurme Yemeği 16x9">
  <a:themeElements>
    <a:clrScheme name="FoodGourmet">
      <a:dk1>
        <a:srgbClr val="4D0511"/>
      </a:dk1>
      <a:lt1>
        <a:sysClr val="window" lastClr="FFFFFF"/>
      </a:lt1>
      <a:dk2>
        <a:srgbClr val="000000"/>
      </a:dk2>
      <a:lt2>
        <a:srgbClr val="DDDDDD"/>
      </a:lt2>
      <a:accent1>
        <a:srgbClr val="CA2A1E"/>
      </a:accent1>
      <a:accent2>
        <a:srgbClr val="EE6612"/>
      </a:accent2>
      <a:accent3>
        <a:srgbClr val="EBA61D"/>
      </a:accent3>
      <a:accent4>
        <a:srgbClr val="70A22E"/>
      </a:accent4>
      <a:accent5>
        <a:srgbClr val="359986"/>
      </a:accent5>
      <a:accent6>
        <a:srgbClr val="8159A4"/>
      </a:accent6>
      <a:hlink>
        <a:srgbClr val="3777BD"/>
      </a:hlink>
      <a:folHlink>
        <a:srgbClr val="B2B2B2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0895190_TF02901023_TF02901023" id="{95829544-AA31-463B-9B3F-A83A05B9BEB7}" vid="{817B9680-019A-4B30-B2B1-CCE3F8AFDCC7}"/>
    </a:ext>
  </a:extLst>
</a:theme>
</file>

<file path=ppt/theme/theme2.xml><?xml version="1.0" encoding="utf-8"?>
<a:theme xmlns:a="http://schemas.openxmlformats.org/drawingml/2006/main" name="Office Teması">
  <a:themeElements>
    <a:clrScheme name="FoodGourmet">
      <a:dk1>
        <a:srgbClr val="4D0511"/>
      </a:dk1>
      <a:lt1>
        <a:sysClr val="window" lastClr="FFFFFF"/>
      </a:lt1>
      <a:dk2>
        <a:srgbClr val="000000"/>
      </a:dk2>
      <a:lt2>
        <a:srgbClr val="DDDDDD"/>
      </a:lt2>
      <a:accent1>
        <a:srgbClr val="CA2A1E"/>
      </a:accent1>
      <a:accent2>
        <a:srgbClr val="EE6612"/>
      </a:accent2>
      <a:accent3>
        <a:srgbClr val="EBA61D"/>
      </a:accent3>
      <a:accent4>
        <a:srgbClr val="70A22E"/>
      </a:accent4>
      <a:accent5>
        <a:srgbClr val="359986"/>
      </a:accent5>
      <a:accent6>
        <a:srgbClr val="8159A4"/>
      </a:accent6>
      <a:hlink>
        <a:srgbClr val="3777BD"/>
      </a:hlink>
      <a:folHlink>
        <a:srgbClr val="B2B2B2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eması">
  <a:themeElements>
    <a:clrScheme name="FoodGourmet">
      <a:dk1>
        <a:srgbClr val="4D0511"/>
      </a:dk1>
      <a:lt1>
        <a:sysClr val="window" lastClr="FFFFFF"/>
      </a:lt1>
      <a:dk2>
        <a:srgbClr val="000000"/>
      </a:dk2>
      <a:lt2>
        <a:srgbClr val="DDDDDD"/>
      </a:lt2>
      <a:accent1>
        <a:srgbClr val="CA2A1E"/>
      </a:accent1>
      <a:accent2>
        <a:srgbClr val="EE6612"/>
      </a:accent2>
      <a:accent3>
        <a:srgbClr val="EBA61D"/>
      </a:accent3>
      <a:accent4>
        <a:srgbClr val="70A22E"/>
      </a:accent4>
      <a:accent5>
        <a:srgbClr val="359986"/>
      </a:accent5>
      <a:accent6>
        <a:srgbClr val="8159A4"/>
      </a:accent6>
      <a:hlink>
        <a:srgbClr val="3777BD"/>
      </a:hlink>
      <a:folHlink>
        <a:srgbClr val="B2B2B2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Yiyecek - hazırlıktan sunuma (geniş ekran)</Template>
  <TotalTime>249</TotalTime>
  <Words>98</Words>
  <Application>Microsoft Office PowerPoint</Application>
  <PresentationFormat>Özel</PresentationFormat>
  <Paragraphs>8</Paragraphs>
  <Slides>4</Slides>
  <Notes>3</Notes>
  <HiddenSlides>0</HiddenSlides>
  <MMClips>1</MMClips>
  <ScaleCrop>false</ScaleCrop>
  <HeadingPairs>
    <vt:vector size="6" baseType="variant">
      <vt:variant>
        <vt:lpstr>Kullanılan Yazı Tipleri</vt:lpstr>
      </vt:variant>
      <vt:variant>
        <vt:i4>2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4</vt:i4>
      </vt:variant>
    </vt:vector>
  </HeadingPairs>
  <TitlesOfParts>
    <vt:vector size="7" baseType="lpstr">
      <vt:lpstr>Arial</vt:lpstr>
      <vt:lpstr>Cambria</vt:lpstr>
      <vt:lpstr>Gurme Yemeği 16x9</vt:lpstr>
      <vt:lpstr>PowerPoint Sunusu</vt:lpstr>
      <vt:lpstr>Traditional Dishes in Kütahya</vt:lpstr>
      <vt:lpstr>Local food keeps local land in production and local money in the community.   Small farms also more readily adopt environmentally friendly practices. </vt:lpstr>
      <vt:lpstr>In Kütahya, we have many traditional dishes and their preparation time are very long. I choose the most quickly recipe for you.</vt:lpstr>
    </vt:vector>
  </TitlesOfParts>
  <Company>SilentAll Team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isa</dc:creator>
  <cp:lastModifiedBy>isa</cp:lastModifiedBy>
  <cp:revision>9</cp:revision>
  <dcterms:created xsi:type="dcterms:W3CDTF">2021-03-30T15:46:31Z</dcterms:created>
  <dcterms:modified xsi:type="dcterms:W3CDTF">2021-03-30T20:11:35Z</dcterms:modified>
</cp:coreProperties>
</file>