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2" r:id="rId3"/>
    <p:sldId id="257" r:id="rId4"/>
    <p:sldId id="271" r:id="rId5"/>
    <p:sldId id="277" r:id="rId6"/>
    <p:sldId id="278" r:id="rId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/>
      <dgm:t>
        <a:bodyPr rtlCol="0"/>
        <a:lstStyle/>
        <a:p>
          <a:pPr rtl="0"/>
          <a:r>
            <a:rPr lang="en-GB" b="1" noProof="0" dirty="0" smtClean="0"/>
            <a:t>Be healthy</a:t>
          </a:r>
        </a:p>
        <a:p>
          <a:pPr rtl="0"/>
          <a:r>
            <a:rPr lang="en-GB" b="1" noProof="0" dirty="0" smtClean="0"/>
            <a:t>and save world</a:t>
          </a:r>
          <a:endParaRPr lang="en-GB" b="1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/>
      <dgm:spPr/>
      <dgm:t>
        <a:bodyPr rtlCol="0"/>
        <a:lstStyle/>
        <a:p>
          <a:pPr rtl="0"/>
          <a:r>
            <a:rPr lang="en-GB" b="1" noProof="0" dirty="0" smtClean="0"/>
            <a:t>More</a:t>
          </a:r>
        </a:p>
        <a:p>
          <a:pPr rtl="0"/>
          <a:r>
            <a:rPr lang="en-GB" b="1" noProof="0" dirty="0" smtClean="0"/>
            <a:t>Plant</a:t>
          </a:r>
          <a:endParaRPr lang="en-GB" b="1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/>
      <dgm:spPr/>
      <dgm:t>
        <a:bodyPr rtlCol="0"/>
        <a:lstStyle/>
        <a:p>
          <a:pPr rtl="0"/>
          <a:r>
            <a:rPr lang="en-GB" b="1" noProof="0" dirty="0" smtClean="0"/>
            <a:t>Less Meat</a:t>
          </a:r>
          <a:endParaRPr lang="en-GB" b="1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tr-TR" noProof="0" dirty="0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 custLinFactNeighborX="-2530" custLinFactNeighborY="-1804"/>
      <dgm:spPr/>
      <dgm:t>
        <a:bodyPr rtlCol="0"/>
        <a:lstStyle/>
        <a:p>
          <a:pPr rtl="0"/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024776" y="2008108"/>
          <a:ext cx="2454354" cy="245435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Be healthy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and save world</a:t>
          </a:r>
          <a:endParaRPr lang="en-GB" sz="2400" b="1" kern="1200" noProof="0" dirty="0"/>
        </a:p>
      </dsp:txBody>
      <dsp:txXfrm>
        <a:off x="2518210" y="2583029"/>
        <a:ext cx="1467486" cy="1261588"/>
      </dsp:txXfrm>
    </dsp:sp>
    <dsp:sp modelId="{1CA3202A-9CD1-47F7-9D42-23E46A72BBFC}">
      <dsp:nvSpPr>
        <dsp:cNvPr id="0" name=""/>
        <dsp:cNvSpPr/>
      </dsp:nvSpPr>
      <dsp:spPr>
        <a:xfrm>
          <a:off x="596788" y="1427988"/>
          <a:ext cx="1784985" cy="178498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More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Plant</a:t>
          </a:r>
          <a:endParaRPr lang="en-GB" sz="2400" b="1" kern="1200" noProof="0" dirty="0"/>
        </a:p>
      </dsp:txBody>
      <dsp:txXfrm>
        <a:off x="1046163" y="1880079"/>
        <a:ext cx="886235" cy="880803"/>
      </dsp:txXfrm>
    </dsp:sp>
    <dsp:sp modelId="{11E70583-C9D9-4A1B-9215-04DC48DCBD8D}">
      <dsp:nvSpPr>
        <dsp:cNvPr id="0" name=""/>
        <dsp:cNvSpPr/>
      </dsp:nvSpPr>
      <dsp:spPr>
        <a:xfrm rot="20700000">
          <a:off x="1542370" y="196530"/>
          <a:ext cx="1748921" cy="174892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Less Meat</a:t>
          </a:r>
          <a:endParaRPr lang="en-GB" sz="2400" b="1" kern="1200" noProof="0" dirty="0"/>
        </a:p>
      </dsp:txBody>
      <dsp:txXfrm rot="-20700000">
        <a:off x="1925960" y="580120"/>
        <a:ext cx="981741" cy="981741"/>
      </dsp:txXfrm>
    </dsp:sp>
    <dsp:sp modelId="{1E72715E-7366-4E78-A512-24F37F5D23DC}">
      <dsp:nvSpPr>
        <dsp:cNvPr id="0" name=""/>
        <dsp:cNvSpPr/>
      </dsp:nvSpPr>
      <dsp:spPr>
        <a:xfrm>
          <a:off x="1839004" y="1636070"/>
          <a:ext cx="3141573" cy="3141573"/>
        </a:xfrm>
        <a:prstGeom prst="circularArrow">
          <a:avLst>
            <a:gd name="adj1" fmla="val 4688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80671" y="1031887"/>
          <a:ext cx="2282549" cy="22825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192019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2CB095-9B86-42F2-8B4A-B2EFD1FDAB9F}" type="datetime1">
              <a:rPr lang="tr-TR" smtClean="0"/>
              <a:t>10.4.2021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A55E2B-C676-45E2-9D54-C59E2303C98A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45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000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841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063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37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6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9717A-B736-40DF-BC2F-938D074AA14C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25AB7C-B755-47BF-8BBA-D37DF19AD127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li 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Resim Yer Tutucusu 2" descr="Resim eklemek için boş yer tutucu. Yer tutucuya tıklayın ve eklemek istediğiniz resmi seçin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13" name="Resim Yer Tutucusu 2" descr="Resim eklemek için boş yer tutucu. Yer tutucuya tıklayın ve eklemek istediğiniz resmi seçin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14" name="Resim Yer Tutucusu 2" descr="Resim eklemek için boş yer tutucu. Yer tutucuya tıklayın ve eklemek istediğiniz resmi seçin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CE88F-F6A5-4E5C-A8A7-69AD3726CD2E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 Bilgisi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18D3F-8DE2-4CC1-8007-6B633E29A5C2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3B3BFB-584C-4B5B-8B1A-51842D88483F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EB9D95-22CB-48B4-B193-BF89CB5AD89C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0A1BC-5B95-45BB-8ACD-84A5612866B3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7" name="Dikdörtgen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9C88EBF3-869E-4C45-A754-FEB9D09C8470}" type="datetime1">
              <a:rPr lang="tr-TR" noProof="0" smtClean="0"/>
              <a:t>10.4.2021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634525" y="4761547"/>
            <a:ext cx="4922949" cy="914400"/>
          </a:xfrm>
        </p:spPr>
        <p:txBody>
          <a:bodyPr rtlCol="0" anchor="ctr"/>
          <a:lstStyle/>
          <a:p>
            <a:pPr rtl="0"/>
            <a:r>
              <a:rPr lang="en-GB" b="1" dirty="0" smtClean="0"/>
              <a:t>Healthy nutrıtıon</a:t>
            </a:r>
            <a:endParaRPr lang="en-GB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23360" cy="4745737"/>
          </a:xfrm>
        </p:spPr>
      </p:pic>
      <p:pic>
        <p:nvPicPr>
          <p:cNvPr id="8" name="Resim Yer Tutucusu 7" descr="Yeşil elma ve mezuranın yakın çekimi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Resim Yer Tutucusu 8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1"/>
            <a:ext cx="4023360" cy="4745736"/>
          </a:xfr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25054" y="5675947"/>
            <a:ext cx="5141889" cy="922866"/>
          </a:xfrm>
        </p:spPr>
        <p:txBody>
          <a:bodyPr rtlCol="0">
            <a:noAutofit/>
          </a:bodyPr>
          <a:lstStyle/>
          <a:p>
            <a:pPr rtl="0"/>
            <a:r>
              <a:rPr lang="tr-TR" sz="2400" b="1" dirty="0" smtClean="0"/>
              <a:t>Berat yıldız</a:t>
            </a:r>
          </a:p>
          <a:p>
            <a:pPr rtl="0"/>
            <a:r>
              <a:rPr lang="tr-TR" sz="2400" b="1" dirty="0" smtClean="0"/>
              <a:t>Adnan menderes ortaokulu</a:t>
            </a: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0" y="5749145"/>
            <a:ext cx="1004122" cy="10120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94" y="5905226"/>
            <a:ext cx="3265825" cy="85597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66" y="5710805"/>
            <a:ext cx="1088737" cy="1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67684" y="135228"/>
            <a:ext cx="10041228" cy="882203"/>
          </a:xfrm>
        </p:spPr>
        <p:txBody>
          <a:bodyPr rtlCol="0" anchor="ctr">
            <a:normAutofit/>
          </a:bodyPr>
          <a:lstStyle/>
          <a:p>
            <a:pPr algn="ctr"/>
            <a:r>
              <a:rPr lang="en-GB" sz="4400" b="1" dirty="0" smtClean="0"/>
              <a:t>Healthy nutrıtıon</a:t>
            </a:r>
            <a:endParaRPr lang="en-GB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6" y="927279"/>
            <a:ext cx="11578107" cy="136516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en-US" sz="2400" b="1" dirty="0"/>
              <a:t>The United Nations has said that reduction of climate change impacts would only be possible with a worldwide diet change, away from animal products</a:t>
            </a:r>
            <a:r>
              <a:rPr lang="en-US" sz="2400" b="1" dirty="0" smtClean="0"/>
              <a:t>.</a:t>
            </a:r>
            <a:r>
              <a:rPr lang="tr-TR" sz="2400" b="1" dirty="0" smtClean="0"/>
              <a:t> </a:t>
            </a:r>
            <a:r>
              <a:rPr lang="en-US" sz="2400" b="1" dirty="0"/>
              <a:t>Producing red meat has a big climate footprint, and eating too much of it can cause serious health problems.</a:t>
            </a:r>
            <a:endParaRPr lang="en-GB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73" y="2051564"/>
            <a:ext cx="7258050" cy="4429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03" y="5714864"/>
            <a:ext cx="3265825" cy="85597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8" y="5311323"/>
            <a:ext cx="1088737" cy="1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6503" y="0"/>
            <a:ext cx="4211393" cy="875763"/>
          </a:xfrm>
        </p:spPr>
        <p:txBody>
          <a:bodyPr rtlCol="0" anchor="ctr">
            <a:normAutofit/>
          </a:bodyPr>
          <a:lstStyle/>
          <a:p>
            <a:r>
              <a:rPr lang="en-GB" sz="3600" b="1" dirty="0"/>
              <a:t>Healthy nutrıtıon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9091" y="898585"/>
            <a:ext cx="6851563" cy="2655984"/>
          </a:xfrm>
        </p:spPr>
        <p:txBody>
          <a:bodyPr rtlCol="0">
            <a:normAutofit/>
          </a:bodyPr>
          <a:lstStyle/>
          <a:p>
            <a:pPr algn="just"/>
            <a:r>
              <a:rPr lang="en-US" sz="2400" b="1" dirty="0"/>
              <a:t>When it comes to living a sustainable life, diet plays a big </a:t>
            </a:r>
            <a:r>
              <a:rPr lang="en-US" sz="2400" b="1" dirty="0" smtClean="0"/>
              <a:t>role</a:t>
            </a:r>
            <a:r>
              <a:rPr lang="tr-TR" sz="2400" b="1" dirty="0" smtClean="0"/>
              <a:t>. </a:t>
            </a:r>
            <a:r>
              <a:rPr lang="en-US" sz="2400" b="1" dirty="0" smtClean="0"/>
              <a:t>The </a:t>
            </a:r>
            <a:r>
              <a:rPr lang="en-US" sz="2400" b="1" dirty="0"/>
              <a:t>solution is to eat less red meat and more plants.</a:t>
            </a:r>
            <a:endParaRPr lang="tr-TR" sz="2400" b="1" dirty="0"/>
          </a:p>
        </p:txBody>
      </p:sp>
      <p:graphicFrame>
        <p:nvGraphicFramePr>
          <p:cNvPr id="6" name="İçerik Yer Tutucusu 5" descr="Birbiriyle iç içe geçmiş fikirleri temsil eden 3 adımlı bir diziyi gösteren dişli diyagramı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2344905"/>
              </p:ext>
            </p:extLst>
          </p:nvPr>
        </p:nvGraphicFramePr>
        <p:xfrm>
          <a:off x="7160654" y="875763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57" y="5593616"/>
            <a:ext cx="3265825" cy="8559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" y="5360857"/>
            <a:ext cx="1088737" cy="108873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66" y="3659076"/>
            <a:ext cx="5150510" cy="28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7276563" y="180304"/>
            <a:ext cx="4807040" cy="1390919"/>
          </a:xfrm>
        </p:spPr>
        <p:txBody>
          <a:bodyPr rtlCol="0" anchor="t"/>
          <a:lstStyle/>
          <a:p>
            <a:pPr algn="ctr" rtl="0"/>
            <a:r>
              <a:rPr lang="tr-TR" b="1" dirty="0" smtClean="0"/>
              <a:t>WHAT CAN WE DO FOR HEALTHY NUTRITION FOR SAVING THE WORLD</a:t>
            </a:r>
            <a:endParaRPr lang="tr-TR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31821" y="180304"/>
            <a:ext cx="6439436" cy="5257801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en-GB" sz="2400" b="1" dirty="0" smtClean="0"/>
              <a:t>We should change our habits to be more healthy</a:t>
            </a:r>
            <a:r>
              <a:rPr lang="tr-TR" sz="2400" b="1" dirty="0" smtClean="0"/>
              <a:t>.</a:t>
            </a:r>
            <a:endParaRPr lang="en-GB" sz="2400" b="1" dirty="0" smtClean="0"/>
          </a:p>
          <a:p>
            <a:pPr algn="just"/>
            <a:r>
              <a:rPr lang="en-GB" sz="2400" b="1" dirty="0" smtClean="0"/>
              <a:t>Vegan Diet: A vegan diet replaces all animal products with fruits, vegetables, and grains.</a:t>
            </a:r>
            <a:endParaRPr lang="tr-TR" sz="2400" b="1" dirty="0" smtClean="0"/>
          </a:p>
          <a:p>
            <a:pPr algn="just"/>
            <a:r>
              <a:rPr lang="en-US" sz="2400" b="1" dirty="0"/>
              <a:t>A vegetarian diet eliminates meat, poultry, and fish in favor of plant-based foods</a:t>
            </a:r>
            <a:r>
              <a:rPr lang="en-US" sz="2400" b="1" dirty="0" smtClean="0"/>
              <a:t>.</a:t>
            </a:r>
            <a:endParaRPr lang="tr-TR" sz="2400" b="1" dirty="0" smtClean="0"/>
          </a:p>
          <a:p>
            <a:pPr algn="just"/>
            <a:r>
              <a:rPr lang="en-US" sz="2400" b="1" dirty="0"/>
              <a:t>A flexitarian diet includes nuts, legumes, fruits, and vegetables, as well as moderate amounts of non-processed meat, fish, and dairy</a:t>
            </a:r>
            <a:r>
              <a:rPr lang="en-US" sz="2400" b="1" dirty="0" smtClean="0"/>
              <a:t>.</a:t>
            </a:r>
            <a:endParaRPr lang="tr-TR" sz="2400" b="1" dirty="0" smtClean="0"/>
          </a:p>
          <a:p>
            <a:pPr algn="just"/>
            <a:r>
              <a:rPr lang="en-US" sz="2400" b="1" dirty="0"/>
              <a:t>The Mediterranean diet is a mainly plant-based eating plan that prioritizes heart-healthy foods, such as olive oil and nuts, and for eating fish more than red meat.</a:t>
            </a:r>
            <a:endParaRPr lang="en-GB" sz="24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75" y="5710805"/>
            <a:ext cx="3265825" cy="8559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5478046"/>
            <a:ext cx="1088737" cy="108873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24" y="1841679"/>
            <a:ext cx="5042079" cy="37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75" y="5710805"/>
            <a:ext cx="3265825" cy="8559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5478046"/>
            <a:ext cx="1088737" cy="108873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28034" y="1081825"/>
            <a:ext cx="713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ğlık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0_TF02922391" id="{4534F2C9-BD1E-413B-B38D-4F431D735D6B}" vid="{00624CA6-B274-4E44-9ED4-92AF013AE07F}"/>
    </a:ext>
  </a:extLst>
</a:theme>
</file>

<file path=ppt/theme/theme2.xml><?xml version="1.0" encoding="utf-8"?>
<a:theme xmlns:a="http://schemas.openxmlformats.org/drawingml/2006/main" name="Ofis Teması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Sağlık ve fitness sunusu (geniş ekran)</Template>
  <TotalTime>45</TotalTime>
  <Words>216</Words>
  <Application>Microsoft Office PowerPoint</Application>
  <PresentationFormat>Geniş ekran</PresentationFormat>
  <Paragraphs>24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Sağlık Fitness 16x9</vt:lpstr>
      <vt:lpstr>PowerPoint Sunusu</vt:lpstr>
      <vt:lpstr>Healthy nutrıtıon</vt:lpstr>
      <vt:lpstr>Healthy nutrıtıon</vt:lpstr>
      <vt:lpstr>Healthy nutrıtıon</vt:lpstr>
      <vt:lpstr>WHAT CAN WE DO FOR HEALTHY NUTRITION FOR SAVING THE WORLD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</dc:creator>
  <cp:lastModifiedBy>isa</cp:lastModifiedBy>
  <cp:revision>10</cp:revision>
  <dcterms:created xsi:type="dcterms:W3CDTF">2021-04-10T09:59:14Z</dcterms:created>
  <dcterms:modified xsi:type="dcterms:W3CDTF">2021-04-10T10:44:42Z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