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3" r:id="rId2"/>
    <p:sldId id="256" r:id="rId3"/>
    <p:sldId id="267" r:id="rId4"/>
    <p:sldId id="264" r:id="rId5"/>
    <p:sldId id="26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EB6F-1EFD-4CF0-AB21-29816537860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0978-1F16-4A67-B544-96DC41898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6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EB6F-1EFD-4CF0-AB21-29816537860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0978-1F16-4A67-B544-96DC41898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EB6F-1EFD-4CF0-AB21-29816537860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0978-1F16-4A67-B544-96DC418986F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256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EB6F-1EFD-4CF0-AB21-29816537860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0978-1F16-4A67-B544-96DC41898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03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EB6F-1EFD-4CF0-AB21-29816537860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0978-1F16-4A67-B544-96DC418986F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652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EB6F-1EFD-4CF0-AB21-29816537860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0978-1F16-4A67-B544-96DC41898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6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EB6F-1EFD-4CF0-AB21-29816537860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0978-1F16-4A67-B544-96DC41898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4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EB6F-1EFD-4CF0-AB21-29816537860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0978-1F16-4A67-B544-96DC41898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3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EB6F-1EFD-4CF0-AB21-29816537860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0978-1F16-4A67-B544-96DC41898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6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EB6F-1EFD-4CF0-AB21-29816537860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0978-1F16-4A67-B544-96DC41898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9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EB6F-1EFD-4CF0-AB21-29816537860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0978-1F16-4A67-B544-96DC41898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3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EB6F-1EFD-4CF0-AB21-29816537860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0978-1F16-4A67-B544-96DC41898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7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EB6F-1EFD-4CF0-AB21-29816537860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0978-1F16-4A67-B544-96DC41898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3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EB6F-1EFD-4CF0-AB21-29816537860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0978-1F16-4A67-B544-96DC41898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7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EB6F-1EFD-4CF0-AB21-29816537860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0978-1F16-4A67-B544-96DC41898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EB6F-1EFD-4CF0-AB21-29816537860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0978-1F16-4A67-B544-96DC41898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9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EB6F-1EFD-4CF0-AB21-29816537860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110978-1F16-4A67-B544-96DC41898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8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5222"/>
            <a:ext cx="5585714" cy="12835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Erasmus + KA 229 – School exchange  partnership</a:t>
            </a:r>
          </a:p>
          <a:p>
            <a:r>
              <a:rPr lang="en-US" dirty="0" smtClean="0"/>
              <a:t>CATCH – Climate and Threats on Cultural Heritage</a:t>
            </a:r>
          </a:p>
          <a:p>
            <a:r>
              <a:rPr lang="en-US" dirty="0"/>
              <a:t> 2020-1-ES01-KA229-082560_2</a:t>
            </a:r>
          </a:p>
          <a:p>
            <a:r>
              <a:rPr lang="en-US" dirty="0" smtClean="0"/>
              <a:t>OS </a:t>
            </a:r>
            <a:r>
              <a:rPr lang="en-US" dirty="0"/>
              <a:t>`DESPOT STEFAN VISOKI` - DESPOTOVAC - SERBIA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8460"/>
            <a:ext cx="2596977" cy="2596977"/>
          </a:xfrm>
          <a:prstGeom prst="rect">
            <a:avLst/>
          </a:prstGeom>
        </p:spPr>
      </p:pic>
      <p:pic>
        <p:nvPicPr>
          <p:cNvPr id="5" name="Picture 4" descr="C:\Users\HP\Desktop\eu_flag_co_funded_pos_rgb_righ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254625" cy="149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5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429652" cy="2808312"/>
          </a:xfrm>
        </p:spPr>
        <p:txBody>
          <a:bodyPr>
            <a:normAutofit fontScale="90000"/>
          </a:bodyPr>
          <a:lstStyle/>
          <a:p>
            <a:r>
              <a:rPr lang="bs-Latn-BA" dirty="0" smtClean="0"/>
              <a:t>This is the Resava cave, located 20 kilometers from Despotovac. It was discovered in 1962, but was opened to visitors in 1972.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</a:t>
            </a:r>
            <a:r>
              <a:rPr lang="bs-Latn-BA" dirty="0" smtClean="0"/>
              <a:t>t is currently a tourist destination.</a:t>
            </a:r>
            <a:endParaRPr lang="en-US" dirty="0"/>
          </a:p>
        </p:txBody>
      </p:sp>
      <p:pic>
        <p:nvPicPr>
          <p:cNvPr id="4" name="Content Placeholder 3" descr="viber_image_2020-11-25_13-41-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564904"/>
            <a:ext cx="3783486" cy="38045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50877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          THANKS A LOT FOR BEING WITH US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MADE BY: KATARINA MILADINOVIC AND GEORGIJE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ZIVOJINOVIC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GREETINGS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FROM OUR PROJECT STUDENTS TO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  ALL OUR NEW FRIENDS AND THEIR TEACHERS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29" y="4711677"/>
            <a:ext cx="2264828" cy="18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632848" cy="778098"/>
          </a:xfrm>
        </p:spPr>
        <p:txBody>
          <a:bodyPr/>
          <a:lstStyle/>
          <a:p>
            <a:r>
              <a:rPr lang="en-US" dirty="0" smtClean="0"/>
              <a:t>                 </a:t>
            </a:r>
            <a:r>
              <a:rPr lang="bs-Latn-BA" dirty="0" smtClean="0"/>
              <a:t>Despotovac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827584" y="1089008"/>
            <a:ext cx="5544616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s-Latn-BA" sz="2000" dirty="0" smtClean="0">
                <a:solidFill>
                  <a:schemeClr val="accent2">
                    <a:lumMod val="75000"/>
                  </a:schemeClr>
                </a:solidFill>
              </a:rPr>
              <a:t>This is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the town</a:t>
            </a:r>
            <a:r>
              <a:rPr lang="bs-Latn-BA" sz="2000" dirty="0" smtClean="0">
                <a:solidFill>
                  <a:schemeClr val="accent2">
                    <a:lumMod val="75000"/>
                  </a:schemeClr>
                </a:solidFill>
              </a:rPr>
              <a:t> where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bs-Latn-BA" sz="2000" dirty="0" smtClean="0">
                <a:solidFill>
                  <a:schemeClr val="accent2">
                    <a:lumMod val="75000"/>
                  </a:schemeClr>
                </a:solidFill>
              </a:rPr>
              <a:t> live. It is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named </a:t>
            </a:r>
            <a:r>
              <a:rPr lang="bs-Latn-BA" sz="2000" dirty="0" smtClean="0">
                <a:solidFill>
                  <a:schemeClr val="accent2">
                    <a:lumMod val="75000"/>
                  </a:schemeClr>
                </a:solidFill>
              </a:rPr>
              <a:t>Despotovac. It was named after Despot Stefan Lazarevic.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It is in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Pomoravlje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District.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th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31840" y="2420888"/>
            <a:ext cx="3273081" cy="172819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11404"/>
            <a:ext cx="1905000" cy="2724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84" y="4174620"/>
            <a:ext cx="3832945" cy="2576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COAT OF ARMS AND THE FLAG OF DESPOTOVAC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492896"/>
            <a:ext cx="3259604" cy="267530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81284" y="2492897"/>
            <a:ext cx="2876030" cy="267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our primary school </a:t>
            </a:r>
            <a:br>
              <a:rPr lang="en-US" dirty="0" smtClean="0"/>
            </a:br>
            <a:r>
              <a:rPr lang="en-US" dirty="0" smtClean="0"/>
              <a:t>`Despot Stefan </a:t>
            </a:r>
            <a:r>
              <a:rPr lang="en-US" dirty="0" err="1" smtClean="0"/>
              <a:t>Visoki</a:t>
            </a:r>
            <a:r>
              <a:rPr lang="en-US" dirty="0" smtClean="0"/>
              <a:t>`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60590"/>
            <a:ext cx="3240360" cy="335664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160590"/>
            <a:ext cx="3528392" cy="3356642"/>
          </a:xfrm>
        </p:spPr>
      </p:pic>
    </p:spTree>
    <p:extLst>
      <p:ext uri="{BB962C8B-B14F-4D97-AF65-F5344CB8AC3E}">
        <p14:creationId xmlns:p14="http://schemas.microsoft.com/office/powerpoint/2010/main" val="27619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609600"/>
            <a:ext cx="6347714" cy="5431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Primary school "Despot Stefan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Visoki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" is located in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Despotovac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. It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has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 name of the famous Serbian ruler, the son of King Lazarus, Stefan the Great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 school was founded in 1876 and since then it has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had its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present name. Today, about 500 students attend classes. The school has over 30 cabinets and classrooms, a hall for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P.E. and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outdoor sports fields.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Foreign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languages that can be learned at school are: English, Russian and French. An extended stay for students of the junior class was organized at the school.</a:t>
            </a:r>
          </a:p>
        </p:txBody>
      </p:sp>
    </p:spTree>
    <p:extLst>
      <p:ext uri="{BB962C8B-B14F-4D97-AF65-F5344CB8AC3E}">
        <p14:creationId xmlns:p14="http://schemas.microsoft.com/office/powerpoint/2010/main" val="22797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811592"/>
          </a:xfrm>
        </p:spPr>
        <p:txBody>
          <a:bodyPr>
            <a:normAutofit/>
          </a:bodyPr>
          <a:lstStyle/>
          <a:p>
            <a:r>
              <a:rPr lang="bs-Latn-BA" dirty="0" smtClean="0"/>
              <a:t>This is the</a:t>
            </a:r>
            <a:r>
              <a:rPr lang="en-US" dirty="0" smtClean="0"/>
              <a:t> </a:t>
            </a:r>
            <a:r>
              <a:rPr lang="bs-Latn-BA" dirty="0" smtClean="0"/>
              <a:t>Resava</a:t>
            </a:r>
            <a:r>
              <a:rPr lang="en-US" dirty="0" smtClean="0"/>
              <a:t> river</a:t>
            </a:r>
            <a:r>
              <a:rPr lang="bs-Latn-BA" dirty="0" smtClean="0"/>
              <a:t>. It springs below mountain Beljanica and it</a:t>
            </a:r>
            <a:r>
              <a:rPr lang="en-US" dirty="0" smtClean="0"/>
              <a:t>`</a:t>
            </a:r>
            <a:r>
              <a:rPr lang="bs-Latn-BA" dirty="0" smtClean="0"/>
              <a:t>s the largest river in the district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 descr="viber_image_2020-11-25_13-53-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957" y="2160588"/>
            <a:ext cx="5099698" cy="388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s-Latn-BA" dirty="0" smtClean="0"/>
              <a:t>This is mountain Beljanica, the highest peak is 1339 meters high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viber_image_2020-11-25_13-41-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738" y="2160588"/>
            <a:ext cx="5112136" cy="388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318158" cy="1776830"/>
          </a:xfrm>
        </p:spPr>
        <p:txBody>
          <a:bodyPr>
            <a:normAutofit/>
          </a:bodyPr>
          <a:lstStyle/>
          <a:p>
            <a:r>
              <a:rPr lang="bs-Latn-BA" dirty="0" smtClean="0"/>
              <a:t>This is  Veliki Buk waterfall, it is also part of the river Resava. It is located in  village  Lisine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viber_image_2020-11-25_13-41-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680" y="2160588"/>
            <a:ext cx="3232252" cy="388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2448272"/>
          </a:xfrm>
        </p:spPr>
        <p:txBody>
          <a:bodyPr>
            <a:normAutofit/>
          </a:bodyPr>
          <a:lstStyle/>
          <a:p>
            <a:r>
              <a:rPr lang="bs-Latn-BA" dirty="0" smtClean="0"/>
              <a:t>This is Manasija Monastery. It is located 3 kilometers from the </a:t>
            </a:r>
            <a:r>
              <a:rPr lang="en-US" dirty="0" smtClean="0"/>
              <a:t>town</a:t>
            </a:r>
            <a:r>
              <a:rPr lang="bs-Latn-BA" dirty="0" smtClean="0"/>
              <a:t>. It is the largest endowment of Despot Stefan Lazarevic.  </a:t>
            </a:r>
            <a:endParaRPr lang="en-US" dirty="0"/>
          </a:p>
        </p:txBody>
      </p:sp>
      <p:pic>
        <p:nvPicPr>
          <p:cNvPr id="4" name="Content Placeholder 3" descr="viber_image_2020-11-20_20-20-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2492896"/>
            <a:ext cx="5436408" cy="34521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241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PowerPoint Presentation</vt:lpstr>
      <vt:lpstr>                 Despotovac</vt:lpstr>
      <vt:lpstr>COAT OF ARMS AND THE FLAG OF DESPOTOVAC</vt:lpstr>
      <vt:lpstr>This is our primary school  `Despot Stefan Visoki`</vt:lpstr>
      <vt:lpstr>PowerPoint Presentation</vt:lpstr>
      <vt:lpstr>This is the Resava river. It springs below mountain Beljanica and it`s the largest river in the district.</vt:lpstr>
      <vt:lpstr>This is mountain Beljanica, the highest peak is 1339 meters high.</vt:lpstr>
      <vt:lpstr>This is  Veliki Buk waterfall, it is also part of the river Resava. It is located in  village  Lisine.</vt:lpstr>
      <vt:lpstr>This is Manasija Monastery. It is located 3 kilometers from the town. It is the largest endowment of Despot Stefan Lazarevic.  </vt:lpstr>
      <vt:lpstr>This is the Resava cave, located 20 kilometers from Despotovac. It was discovered in 1962, but was opened to visitors in 1972.  It is currently a tourist destination.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Despotovac</dc:title>
  <dc:creator>Envy 14</dc:creator>
  <cp:lastModifiedBy>UserG</cp:lastModifiedBy>
  <cp:revision>13</cp:revision>
  <dcterms:created xsi:type="dcterms:W3CDTF">2020-12-04T16:40:46Z</dcterms:created>
  <dcterms:modified xsi:type="dcterms:W3CDTF">2021-04-15T19:01:22Z</dcterms:modified>
</cp:coreProperties>
</file>