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18A2C8-69A8-42A1-B754-40FCAA96BBC5}" v="300" dt="2020-09-27T18:35:31.481"/>
    <p1510:client id="{E5AF6088-AA16-4CBF-AE09-2781663983F6}" v="291" dt="2020-09-27T17:39:19.2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isti Marius" userId="6cf9f214f1bf994e" providerId="Windows Live" clId="Web-{E5AF6088-AA16-4CBF-AE09-2781663983F6}"/>
    <pc:docChg chg="addSld modSld">
      <pc:chgData name="Cristi Marius" userId="6cf9f214f1bf994e" providerId="Windows Live" clId="Web-{E5AF6088-AA16-4CBF-AE09-2781663983F6}" dt="2020-09-27T17:39:19.248" v="287" actId="20577"/>
      <pc:docMkLst>
        <pc:docMk/>
      </pc:docMkLst>
      <pc:sldChg chg="modSp">
        <pc:chgData name="Cristi Marius" userId="6cf9f214f1bf994e" providerId="Windows Live" clId="Web-{E5AF6088-AA16-4CBF-AE09-2781663983F6}" dt="2020-09-27T17:38:38.810" v="279" actId="1076"/>
        <pc:sldMkLst>
          <pc:docMk/>
          <pc:sldMk cId="2499791184" sldId="256"/>
        </pc:sldMkLst>
        <pc:spChg chg="mod">
          <ac:chgData name="Cristi Marius" userId="6cf9f214f1bf994e" providerId="Windows Live" clId="Web-{E5AF6088-AA16-4CBF-AE09-2781663983F6}" dt="2020-09-27T17:38:38.810" v="279" actId="1076"/>
          <ac:spMkLst>
            <pc:docMk/>
            <pc:sldMk cId="2499791184" sldId="256"/>
            <ac:spMk id="2" creationId="{00000000-0000-0000-0000-000000000000}"/>
          </ac:spMkLst>
        </pc:spChg>
        <pc:spChg chg="mod">
          <ac:chgData name="Cristi Marius" userId="6cf9f214f1bf994e" providerId="Windows Live" clId="Web-{E5AF6088-AA16-4CBF-AE09-2781663983F6}" dt="2020-09-27T17:37:47.669" v="267" actId="20577"/>
          <ac:spMkLst>
            <pc:docMk/>
            <pc:sldMk cId="2499791184" sldId="256"/>
            <ac:spMk id="3" creationId="{00000000-0000-0000-0000-000000000000}"/>
          </ac:spMkLst>
        </pc:spChg>
      </pc:sldChg>
      <pc:sldChg chg="addSp delSp modSp new mod setBg">
        <pc:chgData name="Cristi Marius" userId="6cf9f214f1bf994e" providerId="Windows Live" clId="Web-{E5AF6088-AA16-4CBF-AE09-2781663983F6}" dt="2020-09-27T17:14:50.088" v="257" actId="20577"/>
        <pc:sldMkLst>
          <pc:docMk/>
          <pc:sldMk cId="3026293217" sldId="257"/>
        </pc:sldMkLst>
        <pc:spChg chg="del">
          <ac:chgData name="Cristi Marius" userId="6cf9f214f1bf994e" providerId="Windows Live" clId="Web-{E5AF6088-AA16-4CBF-AE09-2781663983F6}" dt="2020-09-27T17:14:07.947" v="251"/>
          <ac:spMkLst>
            <pc:docMk/>
            <pc:sldMk cId="3026293217" sldId="257"/>
            <ac:spMk id="2" creationId="{CE3B0690-7A81-4BB0-BE3D-7FBF91997407}"/>
          </ac:spMkLst>
        </pc:spChg>
        <pc:spChg chg="mod">
          <ac:chgData name="Cristi Marius" userId="6cf9f214f1bf994e" providerId="Windows Live" clId="Web-{E5AF6088-AA16-4CBF-AE09-2781663983F6}" dt="2020-09-27T17:14:50.088" v="257" actId="20577"/>
          <ac:spMkLst>
            <pc:docMk/>
            <pc:sldMk cId="3026293217" sldId="257"/>
            <ac:spMk id="3" creationId="{04F39883-3DA7-4D86-B33D-339B719B9ED3}"/>
          </ac:spMkLst>
        </pc:spChg>
        <pc:picChg chg="add mod">
          <ac:chgData name="Cristi Marius" userId="6cf9f214f1bf994e" providerId="Windows Live" clId="Web-{E5AF6088-AA16-4CBF-AE09-2781663983F6}" dt="2020-09-27T17:14:33.681" v="254"/>
          <ac:picMkLst>
            <pc:docMk/>
            <pc:sldMk cId="3026293217" sldId="257"/>
            <ac:picMk id="4" creationId="{57EFD688-A700-4D1C-B54F-2F53F89E4F6A}"/>
          </ac:picMkLst>
        </pc:picChg>
        <pc:cxnChg chg="add">
          <ac:chgData name="Cristi Marius" userId="6cf9f214f1bf994e" providerId="Windows Live" clId="Web-{E5AF6088-AA16-4CBF-AE09-2781663983F6}" dt="2020-09-27T17:14:33.681" v="254"/>
          <ac:cxnSpMkLst>
            <pc:docMk/>
            <pc:sldMk cId="3026293217" sldId="257"/>
            <ac:cxnSpMk id="9" creationId="{A7F400EE-A8A5-48AF-B4D6-291B52C6F0B0}"/>
          </ac:cxnSpMkLst>
        </pc:cxnChg>
      </pc:sldChg>
      <pc:sldChg chg="modSp new">
        <pc:chgData name="Cristi Marius" userId="6cf9f214f1bf994e" providerId="Windows Live" clId="Web-{E5AF6088-AA16-4CBF-AE09-2781663983F6}" dt="2020-09-27T17:39:19.248" v="286" actId="20577"/>
        <pc:sldMkLst>
          <pc:docMk/>
          <pc:sldMk cId="2038409780" sldId="258"/>
        </pc:sldMkLst>
        <pc:spChg chg="mod">
          <ac:chgData name="Cristi Marius" userId="6cf9f214f1bf994e" providerId="Windows Live" clId="Web-{E5AF6088-AA16-4CBF-AE09-2781663983F6}" dt="2020-09-27T17:39:19.248" v="286" actId="20577"/>
          <ac:spMkLst>
            <pc:docMk/>
            <pc:sldMk cId="2038409780" sldId="258"/>
            <ac:spMk id="3" creationId="{25B9D645-B316-4470-83C1-5DCC39445710}"/>
          </ac:spMkLst>
        </pc:spChg>
      </pc:sldChg>
      <pc:sldChg chg="new">
        <pc:chgData name="Cristi Marius" userId="6cf9f214f1bf994e" providerId="Windows Live" clId="Web-{E5AF6088-AA16-4CBF-AE09-2781663983F6}" dt="2020-09-27T17:15:04.791" v="260"/>
        <pc:sldMkLst>
          <pc:docMk/>
          <pc:sldMk cId="1137190206" sldId="259"/>
        </pc:sldMkLst>
      </pc:sldChg>
      <pc:sldChg chg="new">
        <pc:chgData name="Cristi Marius" userId="6cf9f214f1bf994e" providerId="Windows Live" clId="Web-{E5AF6088-AA16-4CBF-AE09-2781663983F6}" dt="2020-09-27T17:15:10.338" v="261"/>
        <pc:sldMkLst>
          <pc:docMk/>
          <pc:sldMk cId="1097868647" sldId="260"/>
        </pc:sldMkLst>
      </pc:sldChg>
      <pc:sldChg chg="new">
        <pc:chgData name="Cristi Marius" userId="6cf9f214f1bf994e" providerId="Windows Live" clId="Web-{E5AF6088-AA16-4CBF-AE09-2781663983F6}" dt="2020-09-27T17:15:14.260" v="262"/>
        <pc:sldMkLst>
          <pc:docMk/>
          <pc:sldMk cId="641991924" sldId="261"/>
        </pc:sldMkLst>
      </pc:sldChg>
      <pc:sldChg chg="new">
        <pc:chgData name="Cristi Marius" userId="6cf9f214f1bf994e" providerId="Windows Live" clId="Web-{E5AF6088-AA16-4CBF-AE09-2781663983F6}" dt="2020-09-27T17:15:17.432" v="263"/>
        <pc:sldMkLst>
          <pc:docMk/>
          <pc:sldMk cId="3437420477" sldId="262"/>
        </pc:sldMkLst>
      </pc:sldChg>
      <pc:sldChg chg="new">
        <pc:chgData name="Cristi Marius" userId="6cf9f214f1bf994e" providerId="Windows Live" clId="Web-{E5AF6088-AA16-4CBF-AE09-2781663983F6}" dt="2020-09-27T17:15:24.697" v="264"/>
        <pc:sldMkLst>
          <pc:docMk/>
          <pc:sldMk cId="3734329238" sldId="263"/>
        </pc:sldMkLst>
      </pc:sldChg>
      <pc:sldChg chg="new">
        <pc:chgData name="Cristi Marius" userId="6cf9f214f1bf994e" providerId="Windows Live" clId="Web-{E5AF6088-AA16-4CBF-AE09-2781663983F6}" dt="2020-09-27T17:15:27.557" v="265"/>
        <pc:sldMkLst>
          <pc:docMk/>
          <pc:sldMk cId="506844717" sldId="264"/>
        </pc:sldMkLst>
      </pc:sldChg>
      <pc:sldChg chg="new">
        <pc:chgData name="Cristi Marius" userId="6cf9f214f1bf994e" providerId="Windows Live" clId="Web-{E5AF6088-AA16-4CBF-AE09-2781663983F6}" dt="2020-09-27T17:15:29.978" v="266"/>
        <pc:sldMkLst>
          <pc:docMk/>
          <pc:sldMk cId="2490934267" sldId="265"/>
        </pc:sldMkLst>
      </pc:sldChg>
    </pc:docChg>
  </pc:docChgLst>
  <pc:docChgLst>
    <pc:chgData name="Cristi Marius" userId="6cf9f214f1bf994e" providerId="Windows Live" clId="Web-{2618A2C8-69A8-42A1-B754-40FCAA96BBC5}"/>
    <pc:docChg chg="modSld">
      <pc:chgData name="Cristi Marius" userId="6cf9f214f1bf994e" providerId="Windows Live" clId="Web-{2618A2C8-69A8-42A1-B754-40FCAA96BBC5}" dt="2020-09-27T18:35:31.481" v="304" actId="20577"/>
      <pc:docMkLst>
        <pc:docMk/>
      </pc:docMkLst>
      <pc:sldChg chg="addSp delSp modSp mod setBg">
        <pc:chgData name="Cristi Marius" userId="6cf9f214f1bf994e" providerId="Windows Live" clId="Web-{2618A2C8-69A8-42A1-B754-40FCAA96BBC5}" dt="2020-09-27T18:01:52.715" v="8" actId="20577"/>
        <pc:sldMkLst>
          <pc:docMk/>
          <pc:sldMk cId="2038409780" sldId="258"/>
        </pc:sldMkLst>
        <pc:spChg chg="del">
          <ac:chgData name="Cristi Marius" userId="6cf9f214f1bf994e" providerId="Windows Live" clId="Web-{2618A2C8-69A8-42A1-B754-40FCAA96BBC5}" dt="2020-09-27T18:00:46.495" v="1"/>
          <ac:spMkLst>
            <pc:docMk/>
            <pc:sldMk cId="2038409780" sldId="258"/>
            <ac:spMk id="2" creationId="{2D2C54CB-5F4C-4B09-B022-87FD5691ACEC}"/>
          </ac:spMkLst>
        </pc:spChg>
        <pc:spChg chg="mod ord">
          <ac:chgData name="Cristi Marius" userId="6cf9f214f1bf994e" providerId="Windows Live" clId="Web-{2618A2C8-69A8-42A1-B754-40FCAA96BBC5}" dt="2020-09-27T18:01:52.715" v="8" actId="20577"/>
          <ac:spMkLst>
            <pc:docMk/>
            <pc:sldMk cId="2038409780" sldId="258"/>
            <ac:spMk id="3" creationId="{25B9D645-B316-4470-83C1-5DCC39445710}"/>
          </ac:spMkLst>
        </pc:spChg>
        <pc:spChg chg="add">
          <ac:chgData name="Cristi Marius" userId="6cf9f214f1bf994e" providerId="Windows Live" clId="Web-{2618A2C8-69A8-42A1-B754-40FCAA96BBC5}" dt="2020-09-27T18:01:01.589" v="2"/>
          <ac:spMkLst>
            <pc:docMk/>
            <pc:sldMk cId="2038409780" sldId="258"/>
            <ac:spMk id="9" creationId="{E862BE82-D00D-42C1-BF16-93AA37870C32}"/>
          </ac:spMkLst>
        </pc:spChg>
        <pc:spChg chg="add">
          <ac:chgData name="Cristi Marius" userId="6cf9f214f1bf994e" providerId="Windows Live" clId="Web-{2618A2C8-69A8-42A1-B754-40FCAA96BBC5}" dt="2020-09-27T18:01:01.589" v="2"/>
          <ac:spMkLst>
            <pc:docMk/>
            <pc:sldMk cId="2038409780" sldId="258"/>
            <ac:spMk id="11" creationId="{F6D92C2D-1D3D-4974-918C-06579FB354A9}"/>
          </ac:spMkLst>
        </pc:spChg>
        <pc:picChg chg="add mod">
          <ac:chgData name="Cristi Marius" userId="6cf9f214f1bf994e" providerId="Windows Live" clId="Web-{2618A2C8-69A8-42A1-B754-40FCAA96BBC5}" dt="2020-09-27T18:01:01.589" v="2"/>
          <ac:picMkLst>
            <pc:docMk/>
            <pc:sldMk cId="2038409780" sldId="258"/>
            <ac:picMk id="4" creationId="{E3A5701B-CA81-4BD6-91F6-7EF3AF8E9610}"/>
          </ac:picMkLst>
        </pc:picChg>
      </pc:sldChg>
      <pc:sldChg chg="addSp delSp modSp mod setBg">
        <pc:chgData name="Cristi Marius" userId="6cf9f214f1bf994e" providerId="Windows Live" clId="Web-{2618A2C8-69A8-42A1-B754-40FCAA96BBC5}" dt="2020-09-27T18:04:34.594" v="31" actId="20577"/>
        <pc:sldMkLst>
          <pc:docMk/>
          <pc:sldMk cId="1137190206" sldId="259"/>
        </pc:sldMkLst>
        <pc:spChg chg="del">
          <ac:chgData name="Cristi Marius" userId="6cf9f214f1bf994e" providerId="Windows Live" clId="Web-{2618A2C8-69A8-42A1-B754-40FCAA96BBC5}" dt="2020-09-27T18:03:12.576" v="17"/>
          <ac:spMkLst>
            <pc:docMk/>
            <pc:sldMk cId="1137190206" sldId="259"/>
            <ac:spMk id="2" creationId="{9FE7F591-28C4-44B0-AF2B-394F0623287A}"/>
          </ac:spMkLst>
        </pc:spChg>
        <pc:spChg chg="mod ord">
          <ac:chgData name="Cristi Marius" userId="6cf9f214f1bf994e" providerId="Windows Live" clId="Web-{2618A2C8-69A8-42A1-B754-40FCAA96BBC5}" dt="2020-09-27T18:04:34.594" v="31" actId="20577"/>
          <ac:spMkLst>
            <pc:docMk/>
            <pc:sldMk cId="1137190206" sldId="259"/>
            <ac:spMk id="3" creationId="{765ADB57-41BB-417B-9154-EB59C3703658}"/>
          </ac:spMkLst>
        </pc:spChg>
        <pc:spChg chg="add">
          <ac:chgData name="Cristi Marius" userId="6cf9f214f1bf994e" providerId="Windows Live" clId="Web-{2618A2C8-69A8-42A1-B754-40FCAA96BBC5}" dt="2020-09-27T18:04:16.140" v="24"/>
          <ac:spMkLst>
            <pc:docMk/>
            <pc:sldMk cId="1137190206" sldId="259"/>
            <ac:spMk id="9" creationId="{E45CA849-654C-4173-AD99-B3A2528275F5}"/>
          </ac:spMkLst>
        </pc:spChg>
        <pc:spChg chg="add">
          <ac:chgData name="Cristi Marius" userId="6cf9f214f1bf994e" providerId="Windows Live" clId="Web-{2618A2C8-69A8-42A1-B754-40FCAA96BBC5}" dt="2020-09-27T18:04:16.140" v="24"/>
          <ac:spMkLst>
            <pc:docMk/>
            <pc:sldMk cId="1137190206" sldId="259"/>
            <ac:spMk id="11" creationId="{3E23A947-2D45-4208-AE2B-64948C87A3EB}"/>
          </ac:spMkLst>
        </pc:spChg>
        <pc:spChg chg="add">
          <ac:chgData name="Cristi Marius" userId="6cf9f214f1bf994e" providerId="Windows Live" clId="Web-{2618A2C8-69A8-42A1-B754-40FCAA96BBC5}" dt="2020-09-27T18:04:16.140" v="24"/>
          <ac:spMkLst>
            <pc:docMk/>
            <pc:sldMk cId="1137190206" sldId="259"/>
            <ac:spMk id="13" creationId="{E5BBB0F9-6A59-4D02-A9C7-A2D6516684CE}"/>
          </ac:spMkLst>
        </pc:spChg>
        <pc:picChg chg="add mod">
          <ac:chgData name="Cristi Marius" userId="6cf9f214f1bf994e" providerId="Windows Live" clId="Web-{2618A2C8-69A8-42A1-B754-40FCAA96BBC5}" dt="2020-09-27T18:04:16.140" v="24"/>
          <ac:picMkLst>
            <pc:docMk/>
            <pc:sldMk cId="1137190206" sldId="259"/>
            <ac:picMk id="4" creationId="{023CAA22-7929-4F16-8898-E17CC9109F17}"/>
          </ac:picMkLst>
        </pc:picChg>
      </pc:sldChg>
      <pc:sldChg chg="addSp delSp modSp mod setBg setClrOvrMap">
        <pc:chgData name="Cristi Marius" userId="6cf9f214f1bf994e" providerId="Windows Live" clId="Web-{2618A2C8-69A8-42A1-B754-40FCAA96BBC5}" dt="2020-09-27T18:07:56.568" v="89" actId="20577"/>
        <pc:sldMkLst>
          <pc:docMk/>
          <pc:sldMk cId="1097868647" sldId="260"/>
        </pc:sldMkLst>
        <pc:spChg chg="del">
          <ac:chgData name="Cristi Marius" userId="6cf9f214f1bf994e" providerId="Windows Live" clId="Web-{2618A2C8-69A8-42A1-B754-40FCAA96BBC5}" dt="2020-09-27T18:06:02.705" v="83"/>
          <ac:spMkLst>
            <pc:docMk/>
            <pc:sldMk cId="1097868647" sldId="260"/>
            <ac:spMk id="2" creationId="{3071A6A3-DD3B-4CC7-938B-B74A59A4CA68}"/>
          </ac:spMkLst>
        </pc:spChg>
        <pc:spChg chg="mod ord">
          <ac:chgData name="Cristi Marius" userId="6cf9f214f1bf994e" providerId="Windows Live" clId="Web-{2618A2C8-69A8-42A1-B754-40FCAA96BBC5}" dt="2020-09-27T18:07:56.568" v="89" actId="20577"/>
          <ac:spMkLst>
            <pc:docMk/>
            <pc:sldMk cId="1097868647" sldId="260"/>
            <ac:spMk id="3" creationId="{2B7E597B-CA79-4232-A35E-9EB49B8F67A8}"/>
          </ac:spMkLst>
        </pc:spChg>
        <pc:spChg chg="add">
          <ac:chgData name="Cristi Marius" userId="6cf9f214f1bf994e" providerId="Windows Live" clId="Web-{2618A2C8-69A8-42A1-B754-40FCAA96BBC5}" dt="2020-09-27T18:07:39.692" v="85"/>
          <ac:spMkLst>
            <pc:docMk/>
            <pc:sldMk cId="1097868647" sldId="260"/>
            <ac:spMk id="9" creationId="{CF62D2A7-8207-488C-9F46-316BA81A16C8}"/>
          </ac:spMkLst>
        </pc:spChg>
        <pc:picChg chg="add mod">
          <ac:chgData name="Cristi Marius" userId="6cf9f214f1bf994e" providerId="Windows Live" clId="Web-{2618A2C8-69A8-42A1-B754-40FCAA96BBC5}" dt="2020-09-27T18:07:39.692" v="85"/>
          <ac:picMkLst>
            <pc:docMk/>
            <pc:sldMk cId="1097868647" sldId="260"/>
            <ac:picMk id="4" creationId="{A9755923-20E8-4151-955A-3CE23754C35C}"/>
          </ac:picMkLst>
        </pc:picChg>
      </pc:sldChg>
      <pc:sldChg chg="addSp delSp modSp mod setBg">
        <pc:chgData name="Cristi Marius" userId="6cf9f214f1bf994e" providerId="Windows Live" clId="Web-{2618A2C8-69A8-42A1-B754-40FCAA96BBC5}" dt="2020-09-27T18:13:54.904" v="107" actId="20577"/>
        <pc:sldMkLst>
          <pc:docMk/>
          <pc:sldMk cId="641991924" sldId="261"/>
        </pc:sldMkLst>
        <pc:spChg chg="del">
          <ac:chgData name="Cristi Marius" userId="6cf9f214f1bf994e" providerId="Windows Live" clId="Web-{2618A2C8-69A8-42A1-B754-40FCAA96BBC5}" dt="2020-09-27T18:09:10.679" v="99"/>
          <ac:spMkLst>
            <pc:docMk/>
            <pc:sldMk cId="641991924" sldId="261"/>
            <ac:spMk id="2" creationId="{2E909CC2-1A51-4B82-889F-19FB64FDDF31}"/>
          </ac:spMkLst>
        </pc:spChg>
        <pc:spChg chg="mod ord">
          <ac:chgData name="Cristi Marius" userId="6cf9f214f1bf994e" providerId="Windows Live" clId="Web-{2618A2C8-69A8-42A1-B754-40FCAA96BBC5}" dt="2020-09-27T18:13:54.904" v="107" actId="20577"/>
          <ac:spMkLst>
            <pc:docMk/>
            <pc:sldMk cId="641991924" sldId="261"/>
            <ac:spMk id="3" creationId="{5E07F326-06AF-42A7-8C31-2A8BE8B743DC}"/>
          </ac:spMkLst>
        </pc:spChg>
        <pc:spChg chg="add">
          <ac:chgData name="Cristi Marius" userId="6cf9f214f1bf994e" providerId="Windows Live" clId="Web-{2618A2C8-69A8-42A1-B754-40FCAA96BBC5}" dt="2020-09-27T18:13:36.435" v="102"/>
          <ac:spMkLst>
            <pc:docMk/>
            <pc:sldMk cId="641991924" sldId="261"/>
            <ac:spMk id="9" creationId="{9F27744B-47AB-4459-8C2F-1D5EE63A3E09}"/>
          </ac:spMkLst>
        </pc:spChg>
        <pc:spChg chg="add">
          <ac:chgData name="Cristi Marius" userId="6cf9f214f1bf994e" providerId="Windows Live" clId="Web-{2618A2C8-69A8-42A1-B754-40FCAA96BBC5}" dt="2020-09-27T18:13:36.435" v="102"/>
          <ac:spMkLst>
            <pc:docMk/>
            <pc:sldMk cId="641991924" sldId="261"/>
            <ac:spMk id="11" creationId="{7D266DCC-5218-4AE0-B964-6FC2EA3BDF21}"/>
          </ac:spMkLst>
        </pc:spChg>
        <pc:spChg chg="add">
          <ac:chgData name="Cristi Marius" userId="6cf9f214f1bf994e" providerId="Windows Live" clId="Web-{2618A2C8-69A8-42A1-B754-40FCAA96BBC5}" dt="2020-09-27T18:13:36.435" v="102"/>
          <ac:spMkLst>
            <pc:docMk/>
            <pc:sldMk cId="641991924" sldId="261"/>
            <ac:spMk id="13" creationId="{973DE4F1-1583-4AE3-9696-9659D27C5F66}"/>
          </ac:spMkLst>
        </pc:spChg>
        <pc:spChg chg="add">
          <ac:chgData name="Cristi Marius" userId="6cf9f214f1bf994e" providerId="Windows Live" clId="Web-{2618A2C8-69A8-42A1-B754-40FCAA96BBC5}" dt="2020-09-27T18:13:36.435" v="102"/>
          <ac:spMkLst>
            <pc:docMk/>
            <pc:sldMk cId="641991924" sldId="261"/>
            <ac:spMk id="15" creationId="{D6297641-8B9F-4767-9606-8A11313227BF}"/>
          </ac:spMkLst>
        </pc:spChg>
        <pc:spChg chg="add">
          <ac:chgData name="Cristi Marius" userId="6cf9f214f1bf994e" providerId="Windows Live" clId="Web-{2618A2C8-69A8-42A1-B754-40FCAA96BBC5}" dt="2020-09-27T18:13:36.435" v="102"/>
          <ac:spMkLst>
            <pc:docMk/>
            <pc:sldMk cId="641991924" sldId="261"/>
            <ac:spMk id="17" creationId="{FD3C8959-A2A1-469E-8619-82F077E33FE5}"/>
          </ac:spMkLst>
        </pc:spChg>
        <pc:picChg chg="add mod">
          <ac:chgData name="Cristi Marius" userId="6cf9f214f1bf994e" providerId="Windows Live" clId="Web-{2618A2C8-69A8-42A1-B754-40FCAA96BBC5}" dt="2020-09-27T18:13:36.435" v="102"/>
          <ac:picMkLst>
            <pc:docMk/>
            <pc:sldMk cId="641991924" sldId="261"/>
            <ac:picMk id="4" creationId="{EB4F9B44-9028-4A05-9F77-E41CAC70E71B}"/>
          </ac:picMkLst>
        </pc:picChg>
      </pc:sldChg>
      <pc:sldChg chg="addSp delSp modSp mod setBg">
        <pc:chgData name="Cristi Marius" userId="6cf9f214f1bf994e" providerId="Windows Live" clId="Web-{2618A2C8-69A8-42A1-B754-40FCAA96BBC5}" dt="2020-09-27T18:15:54.985" v="126" actId="20577"/>
        <pc:sldMkLst>
          <pc:docMk/>
          <pc:sldMk cId="3437420477" sldId="262"/>
        </pc:sldMkLst>
        <pc:spChg chg="del">
          <ac:chgData name="Cristi Marius" userId="6cf9f214f1bf994e" providerId="Windows Live" clId="Web-{2618A2C8-69A8-42A1-B754-40FCAA96BBC5}" dt="2020-09-27T18:14:33.467" v="119"/>
          <ac:spMkLst>
            <pc:docMk/>
            <pc:sldMk cId="3437420477" sldId="262"/>
            <ac:spMk id="2" creationId="{F85B613E-DE84-4AE6-AC2F-5930C269076B}"/>
          </ac:spMkLst>
        </pc:spChg>
        <pc:spChg chg="mod">
          <ac:chgData name="Cristi Marius" userId="6cf9f214f1bf994e" providerId="Windows Live" clId="Web-{2618A2C8-69A8-42A1-B754-40FCAA96BBC5}" dt="2020-09-27T18:15:54.985" v="126" actId="20577"/>
          <ac:spMkLst>
            <pc:docMk/>
            <pc:sldMk cId="3437420477" sldId="262"/>
            <ac:spMk id="3" creationId="{CEB3381C-FF9E-43C4-845E-9D3A4BE648FC}"/>
          </ac:spMkLst>
        </pc:spChg>
        <pc:picChg chg="add mod">
          <ac:chgData name="Cristi Marius" userId="6cf9f214f1bf994e" providerId="Windows Live" clId="Web-{2618A2C8-69A8-42A1-B754-40FCAA96BBC5}" dt="2020-09-27T18:15:38.203" v="121"/>
          <ac:picMkLst>
            <pc:docMk/>
            <pc:sldMk cId="3437420477" sldId="262"/>
            <ac:picMk id="4" creationId="{1E778873-17C8-4309-A04F-B4EF3D172CCF}"/>
          </ac:picMkLst>
        </pc:picChg>
        <pc:cxnChg chg="add">
          <ac:chgData name="Cristi Marius" userId="6cf9f214f1bf994e" providerId="Windows Live" clId="Web-{2618A2C8-69A8-42A1-B754-40FCAA96BBC5}" dt="2020-09-27T18:15:38.203" v="121"/>
          <ac:cxnSpMkLst>
            <pc:docMk/>
            <pc:sldMk cId="3437420477" sldId="262"/>
            <ac:cxnSpMk id="9" creationId="{A7F400EE-A8A5-48AF-B4D6-291B52C6F0B0}"/>
          </ac:cxnSpMkLst>
        </pc:cxnChg>
      </pc:sldChg>
      <pc:sldChg chg="addSp delSp modSp mod setBg">
        <pc:chgData name="Cristi Marius" userId="6cf9f214f1bf994e" providerId="Windows Live" clId="Web-{2618A2C8-69A8-42A1-B754-40FCAA96BBC5}" dt="2020-09-27T18:25:45.718" v="173" actId="1076"/>
        <pc:sldMkLst>
          <pc:docMk/>
          <pc:sldMk cId="3734329238" sldId="263"/>
        </pc:sldMkLst>
        <pc:spChg chg="del">
          <ac:chgData name="Cristi Marius" userId="6cf9f214f1bf994e" providerId="Windows Live" clId="Web-{2618A2C8-69A8-42A1-B754-40FCAA96BBC5}" dt="2020-09-27T18:21:20.602" v="159"/>
          <ac:spMkLst>
            <pc:docMk/>
            <pc:sldMk cId="3734329238" sldId="263"/>
            <ac:spMk id="2" creationId="{61728226-06FA-4D37-BF44-7273A93DC485}"/>
          </ac:spMkLst>
        </pc:spChg>
        <pc:spChg chg="mod ord">
          <ac:chgData name="Cristi Marius" userId="6cf9f214f1bf994e" providerId="Windows Live" clId="Web-{2618A2C8-69A8-42A1-B754-40FCAA96BBC5}" dt="2020-09-27T18:25:45.718" v="173" actId="1076"/>
          <ac:spMkLst>
            <pc:docMk/>
            <pc:sldMk cId="3734329238" sldId="263"/>
            <ac:spMk id="3" creationId="{0E41005C-227C-4482-9EFF-67468B3165E4}"/>
          </ac:spMkLst>
        </pc:spChg>
        <pc:spChg chg="add">
          <ac:chgData name="Cristi Marius" userId="6cf9f214f1bf994e" providerId="Windows Live" clId="Web-{2618A2C8-69A8-42A1-B754-40FCAA96BBC5}" dt="2020-09-27T18:24:26.060" v="161"/>
          <ac:spMkLst>
            <pc:docMk/>
            <pc:sldMk cId="3734329238" sldId="263"/>
            <ac:spMk id="9" creationId="{C0B0B0C1-A306-4573-8D49-BB656F311B2E}"/>
          </ac:spMkLst>
        </pc:spChg>
        <pc:spChg chg="add">
          <ac:chgData name="Cristi Marius" userId="6cf9f214f1bf994e" providerId="Windows Live" clId="Web-{2618A2C8-69A8-42A1-B754-40FCAA96BBC5}" dt="2020-09-27T18:24:26.060" v="161"/>
          <ac:spMkLst>
            <pc:docMk/>
            <pc:sldMk cId="3734329238" sldId="263"/>
            <ac:spMk id="11" creationId="{7A647878-ECF9-4880-BCF6-1EBF7C11588B}"/>
          </ac:spMkLst>
        </pc:spChg>
        <pc:picChg chg="add mod">
          <ac:chgData name="Cristi Marius" userId="6cf9f214f1bf994e" providerId="Windows Live" clId="Web-{2618A2C8-69A8-42A1-B754-40FCAA96BBC5}" dt="2020-09-27T18:24:26.060" v="161"/>
          <ac:picMkLst>
            <pc:docMk/>
            <pc:sldMk cId="3734329238" sldId="263"/>
            <ac:picMk id="4" creationId="{01B72761-E971-469C-8170-6CB1BB5F417F}"/>
          </ac:picMkLst>
        </pc:picChg>
      </pc:sldChg>
      <pc:sldChg chg="addSp delSp modSp mod setBg setClrOvrMap">
        <pc:chgData name="Cristi Marius" userId="6cf9f214f1bf994e" providerId="Windows Live" clId="Web-{2618A2C8-69A8-42A1-B754-40FCAA96BBC5}" dt="2020-09-27T18:29:46.145" v="191" actId="20577"/>
        <pc:sldMkLst>
          <pc:docMk/>
          <pc:sldMk cId="506844717" sldId="264"/>
        </pc:sldMkLst>
        <pc:spChg chg="del">
          <ac:chgData name="Cristi Marius" userId="6cf9f214f1bf994e" providerId="Windows Live" clId="Web-{2618A2C8-69A8-42A1-B754-40FCAA96BBC5}" dt="2020-09-27T18:27:29.626" v="184"/>
          <ac:spMkLst>
            <pc:docMk/>
            <pc:sldMk cId="506844717" sldId="264"/>
            <ac:spMk id="2" creationId="{F780D0E3-1889-47F2-AF3D-FA19F29E2A29}"/>
          </ac:spMkLst>
        </pc:spChg>
        <pc:spChg chg="mod ord">
          <ac:chgData name="Cristi Marius" userId="6cf9f214f1bf994e" providerId="Windows Live" clId="Web-{2618A2C8-69A8-42A1-B754-40FCAA96BBC5}" dt="2020-09-27T18:29:46.145" v="191" actId="20577"/>
          <ac:spMkLst>
            <pc:docMk/>
            <pc:sldMk cId="506844717" sldId="264"/>
            <ac:spMk id="3" creationId="{BA5AA173-CBDA-410F-B7CD-FD07A4FE51FE}"/>
          </ac:spMkLst>
        </pc:spChg>
        <pc:spChg chg="add">
          <ac:chgData name="Cristi Marius" userId="6cf9f214f1bf994e" providerId="Windows Live" clId="Web-{2618A2C8-69A8-42A1-B754-40FCAA96BBC5}" dt="2020-09-27T18:29:31.442" v="186"/>
          <ac:spMkLst>
            <pc:docMk/>
            <pc:sldMk cId="506844717" sldId="264"/>
            <ac:spMk id="9" creationId="{6EBF06A5-4173-45DE-87B1-0791E098A374}"/>
          </ac:spMkLst>
        </pc:spChg>
        <pc:spChg chg="add">
          <ac:chgData name="Cristi Marius" userId="6cf9f214f1bf994e" providerId="Windows Live" clId="Web-{2618A2C8-69A8-42A1-B754-40FCAA96BBC5}" dt="2020-09-27T18:29:31.442" v="186"/>
          <ac:spMkLst>
            <pc:docMk/>
            <pc:sldMk cId="506844717" sldId="264"/>
            <ac:spMk id="11" creationId="{581DAA37-DAFB-47C9-9EE7-11C030BEC838}"/>
          </ac:spMkLst>
        </pc:spChg>
        <pc:spChg chg="add">
          <ac:chgData name="Cristi Marius" userId="6cf9f214f1bf994e" providerId="Windows Live" clId="Web-{2618A2C8-69A8-42A1-B754-40FCAA96BBC5}" dt="2020-09-27T18:29:31.442" v="186"/>
          <ac:spMkLst>
            <pc:docMk/>
            <pc:sldMk cId="506844717" sldId="264"/>
            <ac:spMk id="13" creationId="{F4CBD955-7E14-485C-919F-EC1D1B9BC25C}"/>
          </ac:spMkLst>
        </pc:spChg>
        <pc:picChg chg="add mod">
          <ac:chgData name="Cristi Marius" userId="6cf9f214f1bf994e" providerId="Windows Live" clId="Web-{2618A2C8-69A8-42A1-B754-40FCAA96BBC5}" dt="2020-09-27T18:29:31.442" v="186"/>
          <ac:picMkLst>
            <pc:docMk/>
            <pc:sldMk cId="506844717" sldId="264"/>
            <ac:picMk id="4" creationId="{89CB070C-86C0-4CE2-B00B-CD6751C23D47}"/>
          </ac:picMkLst>
        </pc:picChg>
      </pc:sldChg>
      <pc:sldChg chg="addSp delSp modSp mod setBg setClrOvrMap">
        <pc:chgData name="Cristi Marius" userId="6cf9f214f1bf994e" providerId="Windows Live" clId="Web-{2618A2C8-69A8-42A1-B754-40FCAA96BBC5}" dt="2020-09-27T18:35:29.653" v="302" actId="20577"/>
        <pc:sldMkLst>
          <pc:docMk/>
          <pc:sldMk cId="2490934267" sldId="265"/>
        </pc:sldMkLst>
        <pc:spChg chg="del">
          <ac:chgData name="Cristi Marius" userId="6cf9f214f1bf994e" providerId="Windows Live" clId="Web-{2618A2C8-69A8-42A1-B754-40FCAA96BBC5}" dt="2020-09-27T18:31:06.866" v="206"/>
          <ac:spMkLst>
            <pc:docMk/>
            <pc:sldMk cId="2490934267" sldId="265"/>
            <ac:spMk id="2" creationId="{3FA9990D-29A9-4CF4-B5A9-967CEC20EDAA}"/>
          </ac:spMkLst>
        </pc:spChg>
        <pc:spChg chg="mod ord">
          <ac:chgData name="Cristi Marius" userId="6cf9f214f1bf994e" providerId="Windows Live" clId="Web-{2618A2C8-69A8-42A1-B754-40FCAA96BBC5}" dt="2020-09-27T18:31:46.554" v="211" actId="20577"/>
          <ac:spMkLst>
            <pc:docMk/>
            <pc:sldMk cId="2490934267" sldId="265"/>
            <ac:spMk id="3" creationId="{9291FD3B-98C7-440B-8A71-C71B7FCB482B}"/>
          </ac:spMkLst>
        </pc:spChg>
        <pc:spChg chg="add mod">
          <ac:chgData name="Cristi Marius" userId="6cf9f214f1bf994e" providerId="Windows Live" clId="Web-{2618A2C8-69A8-42A1-B754-40FCAA96BBC5}" dt="2020-09-27T18:35:29.653" v="302" actId="20577"/>
          <ac:spMkLst>
            <pc:docMk/>
            <pc:sldMk cId="2490934267" sldId="265"/>
            <ac:spMk id="5" creationId="{5360AA8E-FFE1-40BE-B327-8C3FA14339E3}"/>
          </ac:spMkLst>
        </pc:spChg>
        <pc:spChg chg="add">
          <ac:chgData name="Cristi Marius" userId="6cf9f214f1bf994e" providerId="Windows Live" clId="Web-{2618A2C8-69A8-42A1-B754-40FCAA96BBC5}" dt="2020-09-27T18:31:34.882" v="208"/>
          <ac:spMkLst>
            <pc:docMk/>
            <pc:sldMk cId="2490934267" sldId="265"/>
            <ac:spMk id="9" creationId="{357DD0D3-F869-46D0-944C-6EC60E19E351}"/>
          </ac:spMkLst>
        </pc:spChg>
        <pc:picChg chg="add mod">
          <ac:chgData name="Cristi Marius" userId="6cf9f214f1bf994e" providerId="Windows Live" clId="Web-{2618A2C8-69A8-42A1-B754-40FCAA96BBC5}" dt="2020-09-27T18:31:34.882" v="208"/>
          <ac:picMkLst>
            <pc:docMk/>
            <pc:sldMk cId="2490934267" sldId="265"/>
            <ac:picMk id="4" creationId="{716DF230-3B98-4E98-8FA1-1592164C2D8D}"/>
          </ac:picMkLst>
        </pc:picChg>
      </pc:sldChg>
    </pc:docChg>
  </pc:docChgLst>
  <pc:docChgLst>
    <pc:chgData clId="Web-{E5AF6088-AA16-4CBF-AE09-2781663983F6}"/>
    <pc:docChg chg="modSld">
      <pc:chgData name="" userId="" providerId="" clId="Web-{E5AF6088-AA16-4CBF-AE09-2781663983F6}" dt="2020-09-27T16:58:43.492" v="1" actId="20577"/>
      <pc:docMkLst>
        <pc:docMk/>
      </pc:docMkLst>
      <pc:sldChg chg="modSp">
        <pc:chgData name="" userId="" providerId="" clId="Web-{E5AF6088-AA16-4CBF-AE09-2781663983F6}" dt="2020-09-27T16:58:43.492" v="0" actId="20577"/>
        <pc:sldMkLst>
          <pc:docMk/>
          <pc:sldMk cId="2499791184" sldId="256"/>
        </pc:sldMkLst>
        <pc:spChg chg="mod">
          <ac:chgData name="" userId="" providerId="" clId="Web-{E5AF6088-AA16-4CBF-AE09-2781663983F6}" dt="2020-09-27T16:58:43.492" v="0" actId="20577"/>
          <ac:spMkLst>
            <pc:docMk/>
            <pc:sldMk cId="2499791184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Clic pentru editare stil titlu</a:t>
            </a: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Clic pentru a edita stilul de subtitlu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E8AD-4F80-492A-97A9-79DD5BB5D54F}" type="datetimeFigureOut">
              <a:rPr lang="ro-RO" smtClean="0"/>
              <a:t>27.09.2020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7AF6-F5DD-4AA3-9281-1BCA95A9216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6736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E8AD-4F80-492A-97A9-79DD5BB5D54F}" type="datetimeFigureOut">
              <a:rPr lang="ro-RO" smtClean="0"/>
              <a:t>27.09.2020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7AF6-F5DD-4AA3-9281-1BCA95A9216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81899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E8AD-4F80-492A-97A9-79DD5BB5D54F}" type="datetimeFigureOut">
              <a:rPr lang="ro-RO" smtClean="0"/>
              <a:t>27.09.2020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7AF6-F5DD-4AA3-9281-1BCA95A9216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6835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E8AD-4F80-492A-97A9-79DD5BB5D54F}" type="datetimeFigureOut">
              <a:rPr lang="ro-RO" smtClean="0"/>
              <a:t>27.09.2020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7AF6-F5DD-4AA3-9281-1BCA95A9216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92769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Clic pentru editare stil titlu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E8AD-4F80-492A-97A9-79DD5BB5D54F}" type="datetimeFigureOut">
              <a:rPr lang="ro-RO" smtClean="0"/>
              <a:t>27.09.2020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7AF6-F5DD-4AA3-9281-1BCA95A9216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03149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E8AD-4F80-492A-97A9-79DD5BB5D54F}" type="datetimeFigureOut">
              <a:rPr lang="ro-RO" smtClean="0"/>
              <a:t>27.09.2020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7AF6-F5DD-4AA3-9281-1BCA95A9216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39618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E8AD-4F80-492A-97A9-79DD5BB5D54F}" type="datetimeFigureOut">
              <a:rPr lang="ro-RO" smtClean="0"/>
              <a:t>27.09.2020</a:t>
            </a:fld>
            <a:endParaRPr lang="ro-RO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7AF6-F5DD-4AA3-9281-1BCA95A9216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52911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E8AD-4F80-492A-97A9-79DD5BB5D54F}" type="datetimeFigureOut">
              <a:rPr lang="ro-RO" smtClean="0"/>
              <a:t>27.09.2020</a:t>
            </a:fld>
            <a:endParaRPr lang="ro-RO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7AF6-F5DD-4AA3-9281-1BCA95A9216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3699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E8AD-4F80-492A-97A9-79DD5BB5D54F}" type="datetimeFigureOut">
              <a:rPr lang="ro-RO" smtClean="0"/>
              <a:t>27.09.2020</a:t>
            </a:fld>
            <a:endParaRPr lang="ro-RO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7AF6-F5DD-4AA3-9281-1BCA95A9216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95968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Clic pentru editare stil titlu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E8AD-4F80-492A-97A9-79DD5BB5D54F}" type="datetimeFigureOut">
              <a:rPr lang="ro-RO" smtClean="0"/>
              <a:t>27.09.2020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7AF6-F5DD-4AA3-9281-1BCA95A9216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43803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Clic pentru editare stil titlu</a:t>
            </a:r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E8AD-4F80-492A-97A9-79DD5BB5D54F}" type="datetimeFigureOut">
              <a:rPr lang="ro-RO" smtClean="0"/>
              <a:t>27.09.2020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C7AF6-F5DD-4AA3-9281-1BCA95A9216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25016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Clic pentru editare stil titlu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3E8AD-4F80-492A-97A9-79DD5BB5D54F}" type="datetimeFigureOut">
              <a:rPr lang="ro-RO" smtClean="0"/>
              <a:t>27.09.2020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C7AF6-F5DD-4AA3-9281-1BCA95A9216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34950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1524000" y="-56581"/>
            <a:ext cx="9144000" cy="2387600"/>
          </a:xfrm>
        </p:spPr>
        <p:txBody>
          <a:bodyPr>
            <a:normAutofit/>
          </a:bodyPr>
          <a:lstStyle/>
          <a:p>
            <a:r>
              <a:rPr lang="ro-RO" sz="3200" b="1" dirty="0">
                <a:latin typeface="Times New Roman"/>
                <a:cs typeface="Calibri Light"/>
              </a:rPr>
              <a:t>Metodologia la orele de istorie</a:t>
            </a:r>
            <a:endParaRPr lang="ro-RO" sz="3200" b="1" dirty="0">
              <a:latin typeface="Times New Roman"/>
            </a:endParaRP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ro-RO" sz="2000" b="1" dirty="0" err="1">
                <a:latin typeface="Times New Roman"/>
                <a:cs typeface="Calibri"/>
              </a:rPr>
              <a:t>Elev:Bițic</a:t>
            </a:r>
            <a:r>
              <a:rPr lang="ro-RO" sz="2000" b="1" dirty="0">
                <a:latin typeface="Times New Roman"/>
                <a:cs typeface="Calibri"/>
              </a:rPr>
              <a:t> Marius - Cristian</a:t>
            </a:r>
          </a:p>
          <a:p>
            <a:pPr algn="l"/>
            <a:r>
              <a:rPr lang="ro-RO" sz="2000" b="1" dirty="0" err="1">
                <a:latin typeface="Times New Roman"/>
                <a:cs typeface="Calibri"/>
              </a:rPr>
              <a:t>Clasa:A</a:t>
            </a:r>
            <a:r>
              <a:rPr lang="ro-RO" sz="2000" b="1" dirty="0">
                <a:latin typeface="Times New Roman"/>
                <a:cs typeface="Calibri"/>
              </a:rPr>
              <a:t> 11 A</a:t>
            </a:r>
          </a:p>
          <a:p>
            <a:pPr algn="l"/>
            <a:r>
              <a:rPr lang="ro-RO" sz="2000" b="1" dirty="0" err="1">
                <a:latin typeface="Times New Roman"/>
                <a:cs typeface="Calibri"/>
              </a:rPr>
              <a:t>Profestor:Violeta</a:t>
            </a:r>
            <a:r>
              <a:rPr lang="ro-RO" sz="2000" b="1" dirty="0">
                <a:latin typeface="Times New Roman"/>
                <a:cs typeface="Calibri"/>
              </a:rPr>
              <a:t> Drăguț</a:t>
            </a:r>
          </a:p>
          <a:p>
            <a:pPr algn="l"/>
            <a:r>
              <a:rPr lang="ro-RO" sz="2000" b="1" dirty="0" err="1">
                <a:latin typeface="Times New Roman"/>
                <a:cs typeface="Calibri"/>
              </a:rPr>
              <a:t>Școala:Liceul</a:t>
            </a:r>
            <a:r>
              <a:rPr lang="ro-RO" sz="2000" b="1" dirty="0">
                <a:latin typeface="Times New Roman"/>
                <a:cs typeface="Calibri"/>
              </a:rPr>
              <a:t> Tehnologic Costești</a:t>
            </a:r>
          </a:p>
        </p:txBody>
      </p:sp>
    </p:spTree>
    <p:extLst>
      <p:ext uri="{BB962C8B-B14F-4D97-AF65-F5344CB8AC3E}">
        <p14:creationId xmlns:p14="http://schemas.microsoft.com/office/powerpoint/2010/main" val="2499791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57DD0D3-F869-46D0-944C-6EC60E19E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36816" cy="5254922"/>
          </a:xfrm>
          <a:custGeom>
            <a:avLst/>
            <a:gdLst>
              <a:gd name="connsiteX0" fmla="*/ 0 w 6136816"/>
              <a:gd name="connsiteY0" fmla="*/ 0 h 5254922"/>
              <a:gd name="connsiteX1" fmla="*/ 6136816 w 6136816"/>
              <a:gd name="connsiteY1" fmla="*/ 0 h 5254922"/>
              <a:gd name="connsiteX2" fmla="*/ 6134892 w 6136816"/>
              <a:gd name="connsiteY2" fmla="*/ 111520 h 5254922"/>
              <a:gd name="connsiteX3" fmla="*/ 6066513 w 6136816"/>
              <a:gd name="connsiteY3" fmla="*/ 752995 h 5254922"/>
              <a:gd name="connsiteX4" fmla="*/ 140712 w 6136816"/>
              <a:gd name="connsiteY4" fmla="*/ 5219363 h 5254922"/>
              <a:gd name="connsiteX5" fmla="*/ 0 w 6136816"/>
              <a:gd name="connsiteY5" fmla="*/ 5199534 h 525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6816" h="5254922">
                <a:moveTo>
                  <a:pt x="0" y="0"/>
                </a:moveTo>
                <a:lnTo>
                  <a:pt x="6136816" y="0"/>
                </a:lnTo>
                <a:lnTo>
                  <a:pt x="6134892" y="111520"/>
                </a:lnTo>
                <a:cubicBezTo>
                  <a:pt x="6124961" y="323936"/>
                  <a:pt x="6102367" y="538040"/>
                  <a:pt x="6066513" y="752995"/>
                </a:cubicBezTo>
                <a:cubicBezTo>
                  <a:pt x="5592281" y="3596146"/>
                  <a:pt x="2972232" y="5545369"/>
                  <a:pt x="140712" y="5219363"/>
                </a:cubicBezTo>
                <a:lnTo>
                  <a:pt x="0" y="5199534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4" name="Imagine 4" descr="O imagine care conține masă, așezat, tânăr, computer&#10;&#10;Descriere generată automat">
            <a:extLst>
              <a:ext uri="{FF2B5EF4-FFF2-40B4-BE49-F238E27FC236}">
                <a16:creationId xmlns:a16="http://schemas.microsoft.com/office/drawing/2014/main" id="{716DF230-3B98-4E98-8FA1-1592164C2D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15" r="10867" b="2"/>
          <a:stretch/>
        </p:blipFill>
        <p:spPr>
          <a:xfrm>
            <a:off x="1" y="2"/>
            <a:ext cx="5863721" cy="4984915"/>
          </a:xfrm>
          <a:custGeom>
            <a:avLst/>
            <a:gdLst/>
            <a:ahLst/>
            <a:cxnLst/>
            <a:rect l="l" t="t" r="r" b="b"/>
            <a:pathLst>
              <a:path w="5863721" h="4984915">
                <a:moveTo>
                  <a:pt x="0" y="0"/>
                </a:moveTo>
                <a:lnTo>
                  <a:pt x="5863721" y="0"/>
                </a:lnTo>
                <a:lnTo>
                  <a:pt x="5844576" y="326138"/>
                </a:lnTo>
                <a:cubicBezTo>
                  <a:pt x="5833049" y="448313"/>
                  <a:pt x="5817094" y="570952"/>
                  <a:pt x="5796589" y="693884"/>
                </a:cubicBezTo>
                <a:cubicBezTo>
                  <a:pt x="5344573" y="3403845"/>
                  <a:pt x="2847261" y="5261756"/>
                  <a:pt x="148386" y="4951022"/>
                </a:cubicBezTo>
                <a:lnTo>
                  <a:pt x="0" y="4930112"/>
                </a:lnTo>
                <a:close/>
              </a:path>
            </a:pathLst>
          </a:custGeom>
        </p:spPr>
      </p:pic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9291FD3B-98C7-440B-8A71-C71B7FCB4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9158" y="2279018"/>
            <a:ext cx="5259714" cy="33759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ro-RO" sz="1700" b="1" dirty="0">
                <a:latin typeface="Times New Roman"/>
                <a:ea typeface="+mn-lt"/>
                <a:cs typeface="+mn-lt"/>
              </a:rPr>
              <a:t>Concluzie:</a:t>
            </a:r>
            <a:endParaRPr lang="ro-RO" sz="1700" b="1" dirty="0">
              <a:latin typeface="Calibri" panose="020F0502020204030204"/>
              <a:ea typeface="+mn-lt"/>
              <a:cs typeface="+mn-lt"/>
            </a:endParaRPr>
          </a:p>
          <a:p>
            <a:pPr algn="just"/>
            <a:r>
              <a:rPr lang="ro-RO" sz="1700" b="1" dirty="0">
                <a:latin typeface="Times New Roman"/>
                <a:ea typeface="+mn-lt"/>
                <a:cs typeface="+mn-lt"/>
              </a:rPr>
              <a:t> Utilizarea acestor metode în </a:t>
            </a:r>
            <a:r>
              <a:rPr lang="ro-RO" sz="1700" b="1" dirty="0" err="1">
                <a:latin typeface="Times New Roman"/>
                <a:ea typeface="+mn-lt"/>
                <a:cs typeface="+mn-lt"/>
              </a:rPr>
              <a:t>lecţiile</a:t>
            </a:r>
            <a:r>
              <a:rPr lang="ro-RO" sz="1700" b="1" dirty="0">
                <a:latin typeface="Times New Roman"/>
                <a:ea typeface="+mn-lt"/>
                <a:cs typeface="+mn-lt"/>
              </a:rPr>
              <a:t> de istorie antrenează elevii într-o continuă participare </a:t>
            </a:r>
            <a:r>
              <a:rPr lang="ro-RO" sz="1700" b="1" dirty="0" err="1">
                <a:latin typeface="Times New Roman"/>
                <a:ea typeface="+mn-lt"/>
                <a:cs typeface="+mn-lt"/>
              </a:rPr>
              <a:t>şi</a:t>
            </a:r>
            <a:r>
              <a:rPr lang="ro-RO" sz="1700" b="1" dirty="0">
                <a:latin typeface="Times New Roman"/>
                <a:ea typeface="+mn-lt"/>
                <a:cs typeface="+mn-lt"/>
              </a:rPr>
              <a:t> colaborare, </a:t>
            </a:r>
            <a:r>
              <a:rPr lang="ro-RO" sz="1700" b="1" dirty="0" err="1">
                <a:latin typeface="Times New Roman"/>
                <a:ea typeface="+mn-lt"/>
                <a:cs typeface="+mn-lt"/>
              </a:rPr>
              <a:t>creşte</a:t>
            </a:r>
            <a:r>
              <a:rPr lang="ro-RO" sz="1700" b="1" dirty="0">
                <a:latin typeface="Times New Roman"/>
                <a:ea typeface="+mn-lt"/>
                <a:cs typeface="+mn-lt"/>
              </a:rPr>
              <a:t> motivarea pentru citirea unui text atunci când li se solicită să descopere fapte, să aducă argumente pro </a:t>
            </a:r>
            <a:r>
              <a:rPr lang="ro-RO" sz="1700" b="1" dirty="0" err="1">
                <a:latin typeface="Times New Roman"/>
                <a:ea typeface="+mn-lt"/>
                <a:cs typeface="+mn-lt"/>
              </a:rPr>
              <a:t>şi</a:t>
            </a:r>
            <a:r>
              <a:rPr lang="ro-RO" sz="1700" b="1" dirty="0">
                <a:latin typeface="Times New Roman"/>
                <a:ea typeface="+mn-lt"/>
                <a:cs typeface="+mn-lt"/>
              </a:rPr>
              <a:t> contra. În egală măsură se solicită </a:t>
            </a:r>
            <a:r>
              <a:rPr lang="ro-RO" sz="1700" b="1" dirty="0" err="1">
                <a:latin typeface="Times New Roman"/>
                <a:ea typeface="+mn-lt"/>
                <a:cs typeface="+mn-lt"/>
              </a:rPr>
              <a:t>şi</a:t>
            </a:r>
            <a:r>
              <a:rPr lang="ro-RO" sz="1700" b="1" dirty="0">
                <a:latin typeface="Times New Roman"/>
                <a:ea typeface="+mn-lt"/>
                <a:cs typeface="+mn-lt"/>
              </a:rPr>
              <a:t> scrisul </a:t>
            </a:r>
            <a:r>
              <a:rPr lang="ro-RO" sz="1700" b="1" dirty="0" err="1">
                <a:latin typeface="Times New Roman"/>
                <a:ea typeface="+mn-lt"/>
                <a:cs typeface="+mn-lt"/>
              </a:rPr>
              <a:t>şi</a:t>
            </a:r>
            <a:r>
              <a:rPr lang="ro-RO" sz="1700" b="1" dirty="0">
                <a:latin typeface="Times New Roman"/>
                <a:ea typeface="+mn-lt"/>
                <a:cs typeface="+mn-lt"/>
              </a:rPr>
              <a:t> comunicarea. Lucrul în echipă dezvoltă atitudinea de </a:t>
            </a:r>
            <a:r>
              <a:rPr lang="ro-RO" sz="1700" b="1" dirty="0" err="1">
                <a:latin typeface="Times New Roman"/>
                <a:ea typeface="+mn-lt"/>
                <a:cs typeface="+mn-lt"/>
              </a:rPr>
              <a:t>toleranţă</a:t>
            </a:r>
            <a:r>
              <a:rPr lang="ro-RO" sz="1700" b="1" dirty="0">
                <a:latin typeface="Times New Roman"/>
                <a:ea typeface="+mn-lt"/>
                <a:cs typeface="+mn-lt"/>
              </a:rPr>
              <a:t> </a:t>
            </a:r>
            <a:r>
              <a:rPr lang="ro-RO" sz="1700" b="1" dirty="0" err="1">
                <a:latin typeface="Times New Roman"/>
                <a:ea typeface="+mn-lt"/>
                <a:cs typeface="+mn-lt"/>
              </a:rPr>
              <a:t>faţă</a:t>
            </a:r>
            <a:r>
              <a:rPr lang="ro-RO" sz="1700" b="1" dirty="0">
                <a:latin typeface="Times New Roman"/>
                <a:ea typeface="+mn-lt"/>
                <a:cs typeface="+mn-lt"/>
              </a:rPr>
              <a:t> de </a:t>
            </a:r>
            <a:r>
              <a:rPr lang="ro-RO" sz="1700" b="1" dirty="0" err="1">
                <a:latin typeface="Times New Roman"/>
                <a:ea typeface="+mn-lt"/>
                <a:cs typeface="+mn-lt"/>
              </a:rPr>
              <a:t>ceilalţi</a:t>
            </a:r>
            <a:r>
              <a:rPr lang="ro-RO" sz="1700" b="1" dirty="0">
                <a:latin typeface="Times New Roman"/>
                <a:ea typeface="+mn-lt"/>
                <a:cs typeface="+mn-lt"/>
              </a:rPr>
              <a:t> </a:t>
            </a:r>
            <a:r>
              <a:rPr lang="ro-RO" sz="1700" b="1" dirty="0" err="1">
                <a:latin typeface="Times New Roman"/>
                <a:ea typeface="+mn-lt"/>
                <a:cs typeface="+mn-lt"/>
              </a:rPr>
              <a:t>şi</a:t>
            </a:r>
            <a:r>
              <a:rPr lang="ro-RO" sz="1700" b="1" dirty="0">
                <a:latin typeface="Times New Roman"/>
                <a:ea typeface="+mn-lt"/>
                <a:cs typeface="+mn-lt"/>
              </a:rPr>
              <a:t> sunt eliminate motivele de stres iar </a:t>
            </a:r>
            <a:r>
              <a:rPr lang="ro-RO" sz="1700" b="1" dirty="0" err="1">
                <a:latin typeface="Times New Roman"/>
                <a:ea typeface="+mn-lt"/>
                <a:cs typeface="+mn-lt"/>
              </a:rPr>
              <a:t>emoţiile</a:t>
            </a:r>
            <a:r>
              <a:rPr lang="ro-RO" sz="1700" b="1" dirty="0">
                <a:latin typeface="Times New Roman"/>
                <a:ea typeface="+mn-lt"/>
                <a:cs typeface="+mn-lt"/>
              </a:rPr>
              <a:t> se atenuează. Tehnicile de </a:t>
            </a:r>
            <a:r>
              <a:rPr lang="ro-RO" sz="1700" b="1" dirty="0" err="1">
                <a:latin typeface="Times New Roman"/>
                <a:ea typeface="+mn-lt"/>
                <a:cs typeface="+mn-lt"/>
              </a:rPr>
              <a:t>învăţare</a:t>
            </a:r>
            <a:r>
              <a:rPr lang="ro-RO" sz="1700" b="1" dirty="0">
                <a:latin typeface="Times New Roman"/>
                <a:ea typeface="+mn-lt"/>
                <a:cs typeface="+mn-lt"/>
              </a:rPr>
              <a:t> activă fac </a:t>
            </a:r>
            <a:r>
              <a:rPr lang="ro-RO" sz="1700" b="1" dirty="0" err="1">
                <a:latin typeface="Times New Roman"/>
                <a:ea typeface="+mn-lt"/>
                <a:cs typeface="+mn-lt"/>
              </a:rPr>
              <a:t>lecţiile</a:t>
            </a:r>
            <a:r>
              <a:rPr lang="ro-RO" sz="1700" b="1" dirty="0">
                <a:latin typeface="Times New Roman"/>
                <a:ea typeface="+mn-lt"/>
                <a:cs typeface="+mn-lt"/>
              </a:rPr>
              <a:t> mai interesante, mai atractive, ajută elevii să realizeze </a:t>
            </a:r>
            <a:r>
              <a:rPr lang="ro-RO" sz="1700" b="1" dirty="0" err="1">
                <a:latin typeface="Times New Roman"/>
                <a:ea typeface="+mn-lt"/>
                <a:cs typeface="+mn-lt"/>
              </a:rPr>
              <a:t>judecăţi</a:t>
            </a:r>
            <a:r>
              <a:rPr lang="ro-RO" sz="1700" b="1" dirty="0">
                <a:latin typeface="Times New Roman"/>
                <a:ea typeface="+mn-lt"/>
                <a:cs typeface="+mn-lt"/>
              </a:rPr>
              <a:t> fundamentate, îi sprijină în </a:t>
            </a:r>
            <a:r>
              <a:rPr lang="ro-RO" sz="1700" b="1" dirty="0" err="1">
                <a:latin typeface="Times New Roman"/>
                <a:ea typeface="+mn-lt"/>
                <a:cs typeface="+mn-lt"/>
              </a:rPr>
              <a:t>înţelegerea</a:t>
            </a:r>
            <a:r>
              <a:rPr lang="ro-RO" sz="1700" b="1" dirty="0">
                <a:latin typeface="Times New Roman"/>
                <a:ea typeface="+mn-lt"/>
                <a:cs typeface="+mn-lt"/>
              </a:rPr>
              <a:t> </a:t>
            </a:r>
            <a:r>
              <a:rPr lang="ro-RO" sz="1700" b="1" dirty="0" err="1">
                <a:latin typeface="Times New Roman"/>
                <a:ea typeface="+mn-lt"/>
                <a:cs typeface="+mn-lt"/>
              </a:rPr>
              <a:t>conţinuturilor</a:t>
            </a:r>
            <a:r>
              <a:rPr lang="ro-RO" sz="1700" b="1" dirty="0">
                <a:latin typeface="Times New Roman"/>
                <a:ea typeface="+mn-lt"/>
                <a:cs typeface="+mn-lt"/>
              </a:rPr>
              <a:t> </a:t>
            </a:r>
            <a:endParaRPr lang="ro-RO" sz="1700" b="1" dirty="0">
              <a:cs typeface="Calibri"/>
            </a:endParaRPr>
          </a:p>
        </p:txBody>
      </p:sp>
      <p:sp>
        <p:nvSpPr>
          <p:cNvPr id="5" name="CasetăText 4">
            <a:extLst>
              <a:ext uri="{FF2B5EF4-FFF2-40B4-BE49-F238E27FC236}">
                <a16:creationId xmlns:a16="http://schemas.microsoft.com/office/drawing/2014/main" id="{5360AA8E-FFE1-40BE-B327-8C3FA14339E3}"/>
              </a:ext>
            </a:extLst>
          </p:cNvPr>
          <p:cNvSpPr txBox="1"/>
          <p:nvPr/>
        </p:nvSpPr>
        <p:spPr>
          <a:xfrm>
            <a:off x="166778" y="5817079"/>
            <a:ext cx="5273614" cy="9848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ro-RO" sz="2000" b="1" dirty="0" err="1">
                <a:cs typeface="Calibri"/>
              </a:rPr>
              <a:t>Sursa</a:t>
            </a:r>
            <a:r>
              <a:rPr lang="ro-RO" sz="2000" b="1" dirty="0" err="1">
                <a:solidFill>
                  <a:schemeClr val="bg1"/>
                </a:solidFill>
                <a:cs typeface="Calibri"/>
              </a:rPr>
              <a:t>:</a:t>
            </a:r>
            <a:r>
              <a:rPr lang="ro-RO" b="1" dirty="0" err="1">
                <a:latin typeface="Times New Roman"/>
                <a:ea typeface="+mn-lt"/>
                <a:cs typeface="+mn-lt"/>
              </a:rPr>
              <a:t>https</a:t>
            </a:r>
            <a:r>
              <a:rPr lang="ro-RO" b="1" dirty="0">
                <a:latin typeface="Times New Roman"/>
                <a:ea typeface="+mn-lt"/>
                <a:cs typeface="+mn-lt"/>
              </a:rPr>
              <a:t>://concursurilecomper.ro/</a:t>
            </a:r>
            <a:r>
              <a:rPr lang="ro-RO" b="1" dirty="0" err="1">
                <a:latin typeface="Times New Roman"/>
                <a:ea typeface="+mn-lt"/>
                <a:cs typeface="+mn-lt"/>
              </a:rPr>
              <a:t>rip</a:t>
            </a:r>
            <a:r>
              <a:rPr lang="ro-RO" b="1" dirty="0">
                <a:latin typeface="Times New Roman"/>
                <a:ea typeface="+mn-lt"/>
                <a:cs typeface="+mn-lt"/>
              </a:rPr>
              <a:t>/2016/septembrie2016/08-ChirilaSteluta-Metode-Istorie.pdf</a:t>
            </a:r>
            <a:endParaRPr lang="ro-RO" b="1">
              <a:latin typeface="Times New Roman"/>
              <a:cs typeface="Calibri"/>
            </a:endParaRPr>
          </a:p>
          <a:p>
            <a:r>
              <a:rPr lang="ro-RO" sz="2000" b="1" dirty="0" err="1">
                <a:cs typeface="Calibri"/>
              </a:rPr>
              <a:t>Poze:</a:t>
            </a:r>
            <a:r>
              <a:rPr lang="ro-RO" b="1" dirty="0" err="1">
                <a:latin typeface="Times New Roman"/>
                <a:cs typeface="Calibri"/>
              </a:rPr>
              <a:t>Google</a:t>
            </a:r>
            <a:r>
              <a:rPr lang="ro-RO" b="1" dirty="0">
                <a:latin typeface="Times New Roman"/>
                <a:cs typeface="Calibri"/>
              </a:rPr>
              <a:t> </a:t>
            </a:r>
            <a:r>
              <a:rPr lang="ro-RO" b="1" dirty="0" err="1">
                <a:latin typeface="Times New Roman"/>
                <a:cs typeface="Calibri"/>
              </a:rPr>
              <a:t>Chrome</a:t>
            </a:r>
            <a:endParaRPr lang="ro-RO" b="1" dirty="0">
              <a:latin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909342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04F39883-3DA7-4D86-B33D-339B719B9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ro-RO" sz="1400" b="1" dirty="0">
                <a:latin typeface="Times New Roman"/>
                <a:ea typeface="+mn-lt"/>
                <a:cs typeface="+mn-lt"/>
              </a:rPr>
              <a:t>Istoria,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adevarata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“memorie a omenirii”, este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stiinta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ce a fost fundamentata la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inceputul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secolului al XIX-lea.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Radacinile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ei sunt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insa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stravechi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, deoarece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inca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de la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inceputul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organizarii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vietii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in colectivitate, oamenii au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simtit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nevoia de a-si transmite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informatii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de la o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generatie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la alta. Ca disciplina de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invatamant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, istoria se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studiaza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in tara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noastra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incepand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cu clasa a IV-a. Metodologia didactică este domeniul cel mai deschis înnoirilor, metodele având o sensibilitate deosebită pentru adaptarea la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condiţii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noi. Bunul mers al procesului de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învăţământ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şi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rezultatele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obţinute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depind de metodele utilizate. Marii pedagogi au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evidenţiat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faptul că folosindu-se metode diferite se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obţin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diferenţe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esenţiale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în pregătirea elevilor, că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însuşirea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unor noi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cunoştinţe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sau comportamente se poate realiza mai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uşor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sau mai greu, în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funcţie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de metodele utilizate. Metodele sunt instrumente importante aflate la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dispoziţia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învăţătorului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, de a căror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cunoştinţe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şi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utilizare depinde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eficienţa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muncii educative.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Învăţătorul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, cunoscând varietatea metodelor,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particularităţile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elevilor cu care lucrează, obiectivele pe care trebuie să le atingă, trebuie să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acţioneze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pentru a-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şi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valorifica pe deplin personalitatea, devenind el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însuşi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un creator a strategiilor, metodelor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şi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procedeelor didactice. </a:t>
            </a:r>
            <a:endParaRPr lang="ro-RO" sz="1400" b="1">
              <a:cs typeface="Calibri" panose="020F0502020204030204"/>
            </a:endParaRPr>
          </a:p>
        </p:txBody>
      </p:sp>
      <p:pic>
        <p:nvPicPr>
          <p:cNvPr id="4" name="Imagine 4" descr="O imagine care conține persoană, interior, utilizare, așezat&#10;&#10;Descriere generată automat">
            <a:extLst>
              <a:ext uri="{FF2B5EF4-FFF2-40B4-BE49-F238E27FC236}">
                <a16:creationId xmlns:a16="http://schemas.microsoft.com/office/drawing/2014/main" id="{57EFD688-A700-4D1C-B54F-2F53F89E4F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039" r="38841" b="-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6FC2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293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ine 4" descr="O imagine care conține persoană, interior, copil, masă&#10;&#10;Descriere generată automat">
            <a:extLst>
              <a:ext uri="{FF2B5EF4-FFF2-40B4-BE49-F238E27FC236}">
                <a16:creationId xmlns:a16="http://schemas.microsoft.com/office/drawing/2014/main" id="{E3A5701B-CA81-4BD6-91F6-7EF3AF8E96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7" r="1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862BE82-D00D-42C1-BF16-93AA37870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6D92C2D-1D3D-4974-918C-06579FB35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50141" y="-2"/>
            <a:ext cx="5441859" cy="5654940"/>
          </a:xfrm>
          <a:custGeom>
            <a:avLst/>
            <a:gdLst>
              <a:gd name="connsiteX0" fmla="*/ 0 w 5441859"/>
              <a:gd name="connsiteY0" fmla="*/ 0 h 5654940"/>
              <a:gd name="connsiteX1" fmla="*/ 4400492 w 5441859"/>
              <a:gd name="connsiteY1" fmla="*/ 0 h 5654940"/>
              <a:gd name="connsiteX2" fmla="*/ 4484767 w 5441859"/>
              <a:gd name="connsiteY2" fmla="*/ 76595 h 5654940"/>
              <a:gd name="connsiteX3" fmla="*/ 5441859 w 5441859"/>
              <a:gd name="connsiteY3" fmla="*/ 2387221 h 5654940"/>
              <a:gd name="connsiteX4" fmla="*/ 2174140 w 5441859"/>
              <a:gd name="connsiteY4" fmla="*/ 5654940 h 5654940"/>
              <a:gd name="connsiteX5" fmla="*/ 156693 w 5441859"/>
              <a:gd name="connsiteY5" fmla="*/ 4957981 h 5654940"/>
              <a:gd name="connsiteX6" fmla="*/ 0 w 5441859"/>
              <a:gd name="connsiteY6" fmla="*/ 4820612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0" y="0"/>
                </a:moveTo>
                <a:lnTo>
                  <a:pt x="4400492" y="0"/>
                </a:lnTo>
                <a:lnTo>
                  <a:pt x="4484767" y="76595"/>
                </a:lnTo>
                <a:cubicBezTo>
                  <a:pt x="5076108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5B9D645-B316-4470-83C1-5DCC39445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1673" y="264749"/>
            <a:ext cx="4062642" cy="2754086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ro-RO" sz="1400" b="1" dirty="0">
                <a:latin typeface="Times New Roman"/>
                <a:ea typeface="+mn-lt"/>
                <a:cs typeface="+mn-lt"/>
              </a:rPr>
              <a:t>Dezvoltarea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gandirii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critice constituie un important obiectiv de tip formativ si se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realizeza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prin folosirea cu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precadere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a unor strategii activ-participative. Ea apare când nu există mentalitatea “unicului răspuns corect “ ( Banks ). Aceste strategii nu trebuie rupte de cele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traditionale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, ele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marcheaza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un nivel superior in spirala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modernizarii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strategiilor didactice. Prin metode activ-participative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ingelegem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toate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situatiile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si numai metodele active propriu-zise in care elevii sunt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pusi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si care-si scot pe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acestia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din ipostaza de obiect al formarii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sii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transforma in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subiecti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activi,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coparticipanti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la propria formare.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Intr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-o lume in continua schimbare, pentru a exista, elevii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nostri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vor avea nevoie de capacitatea de a cerne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informatiile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si de a alege intre ce este si ce nu este important. Ei trebuie sa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inteleaga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cum se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coreleaza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anumite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informatii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, sa le descopere sensul si sa le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respinga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pe cele irelevante sau false. Deci, ei vor trebuie sa dea sens in mod critic, creativ si productiv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informatiilor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, sa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gandeasca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si sa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invete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critic. </a:t>
            </a:r>
            <a:endParaRPr lang="ro-RO" sz="1400" b="1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38409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45CA849-654C-4173-AD99-B3A2528275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87931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ine 4" descr="O imagine care conține hartă&#10;&#10;Descriere generată automat">
            <a:extLst>
              <a:ext uri="{FF2B5EF4-FFF2-40B4-BE49-F238E27FC236}">
                <a16:creationId xmlns:a16="http://schemas.microsoft.com/office/drawing/2014/main" id="{023CAA22-7929-4F16-8898-E17CC9109F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62" r="9188"/>
          <a:stretch/>
        </p:blipFill>
        <p:spPr>
          <a:xfrm>
            <a:off x="429768" y="1721922"/>
            <a:ext cx="6704891" cy="4520559"/>
          </a:xfrm>
          <a:prstGeom prst="rect">
            <a:avLst/>
          </a:prstGeom>
        </p:spPr>
      </p:pic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1721922"/>
            <a:ext cx="4218432" cy="4520560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765ADB57-41BB-417B-9154-EB59C3703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8752" y="2020824"/>
            <a:ext cx="3455097" cy="39593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just"/>
            <a:r>
              <a:rPr lang="ro-RO" sz="1400" b="1" dirty="0">
                <a:latin typeface="Times New Roman"/>
                <a:ea typeface="+mn-lt"/>
                <a:cs typeface="+mn-lt"/>
              </a:rPr>
              <a:t>Pentru dezvoltarea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gandirii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critice a elevilor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invatatorul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trebuie sa asigure un demers didactic adecvat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invatarii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active si interactive folosind metode, procedee si tehnici de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invatare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eficiente.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Fara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a exclude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startegiile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invatamantului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traditional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,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invatatorul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trebuie sa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foloseasca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si strategii didactice moderne care vor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mentine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interesul elevilor , vor crea atmosfera propice de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invatare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si vor ridica actul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educational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la nivelul necesar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societatii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. Din multitudinea de strategii moderne voi prezenta o sinteza a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catorva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strate</a:t>
            </a:r>
            <a:r>
              <a:rPr lang="ro-RO" sz="1500" dirty="0">
                <a:latin typeface="Times New Roman"/>
                <a:ea typeface="+mn-lt"/>
                <a:cs typeface="+mn-lt"/>
              </a:rPr>
              <a:t>gii: </a:t>
            </a:r>
            <a:endParaRPr lang="ro-RO" sz="1500" dirty="0">
              <a:latin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7190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ine 4" descr="O imagine care conține semn, carte, așezat, citind&#10;&#10;Descriere generată automat">
            <a:extLst>
              <a:ext uri="{FF2B5EF4-FFF2-40B4-BE49-F238E27FC236}">
                <a16:creationId xmlns:a16="http://schemas.microsoft.com/office/drawing/2014/main" id="{A9755923-20E8-4151-955A-3CE23754C3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21" r="-3" b="2575"/>
          <a:stretch/>
        </p:blipFill>
        <p:spPr>
          <a:xfrm>
            <a:off x="2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0" y="0"/>
                </a:moveTo>
                <a:lnTo>
                  <a:pt x="4400491" y="0"/>
                </a:lnTo>
                <a:lnTo>
                  <a:pt x="4484766" y="76595"/>
                </a:lnTo>
                <a:cubicBezTo>
                  <a:pt x="5076107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</p:spPr>
      </p:pic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B7E597B-CA79-4232-A35E-9EB49B8F6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329" y="2279018"/>
            <a:ext cx="5314543" cy="337592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ro-RO" sz="1400" b="1" dirty="0">
                <a:latin typeface="Times New Roman"/>
                <a:ea typeface="+mn-lt"/>
                <a:cs typeface="+mn-lt"/>
              </a:rPr>
              <a:t>1. Prelegerea </a:t>
            </a:r>
            <a:endParaRPr lang="ro-RO" sz="1400" b="1" dirty="0">
              <a:latin typeface="Calibri" panose="020F0502020204030204"/>
              <a:ea typeface="+mn-lt"/>
              <a:cs typeface="+mn-lt"/>
            </a:endParaRPr>
          </a:p>
          <a:p>
            <a:pPr algn="just"/>
            <a:r>
              <a:rPr lang="ro-RO" sz="1400" b="1" err="1">
                <a:latin typeface="Times New Roman"/>
                <a:ea typeface="+mn-lt"/>
                <a:cs typeface="+mn-lt"/>
              </a:rPr>
              <a:t>Deşi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reprezintă o metodă frecvent folosită în abordarea didactică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tradiţională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(cadrul didactic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vorbeşte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, iar elevii,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cuminţi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, ascultă), poate fi utilizată într-un demers didactic centrat pe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achiziţiile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elevului. Text suport: Mircea cel Bătrân ( 1386 - 1418)  Se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trezeşte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interesul elevilor prin începerea prelegerii cu prezentarea pe scurt, a lecturii ,,Condeiele lui Vodă”, după Dumitru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Almaş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. Se poate folosi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şi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o imagine captivantă, în strânsă legătură cu ceea ce urmează a fi predat prin intermediul prelegerii.  Pe parcursul prezentării, pentru aprofundarea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înţelegerii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elevilor, se cere acestora să analizeze imaginile din manual (localizarea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Ţării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Româneşti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pe hartă, portretul domnitorului, imaginea Mănăstirii Cozia).  Se implică elevii în timpul prelegerii, cerându-le să localizeze pe hartă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localităţile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Târgovişte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, Rovine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şi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să descrie lupta de la Rovine, pe baza citatului din carte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şi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a poeziei ,,Scrisoarea III”, de Mihai Eminescu. </a:t>
            </a:r>
            <a:endParaRPr lang="ro-RO" sz="14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78686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27744B-47AB-4459-8C2F-1D5EE63A3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ine 4" descr="O imagine care conține persoană, interior, masă, femeie&#10;&#10;Descriere generată automat">
            <a:extLst>
              <a:ext uri="{FF2B5EF4-FFF2-40B4-BE49-F238E27FC236}">
                <a16:creationId xmlns:a16="http://schemas.microsoft.com/office/drawing/2014/main" id="{EB4F9B44-9028-4A05-9F77-E41CAC70E7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628" r="36813"/>
          <a:stretch/>
        </p:blipFill>
        <p:spPr>
          <a:xfrm>
            <a:off x="1" y="10"/>
            <a:ext cx="6865165" cy="6857990"/>
          </a:xfrm>
          <a:custGeom>
            <a:avLst/>
            <a:gdLst/>
            <a:ahLst/>
            <a:cxnLst/>
            <a:rect l="l" t="t" r="r" b="b"/>
            <a:pathLst>
              <a:path w="6865165" h="6858000">
                <a:moveTo>
                  <a:pt x="0" y="0"/>
                </a:moveTo>
                <a:lnTo>
                  <a:pt x="6865165" y="0"/>
                </a:lnTo>
                <a:lnTo>
                  <a:pt x="6859621" y="22952"/>
                </a:lnTo>
                <a:cubicBezTo>
                  <a:pt x="6623056" y="1069835"/>
                  <a:pt x="6492240" y="2220824"/>
                  <a:pt x="6492240" y="3429001"/>
                </a:cubicBezTo>
                <a:cubicBezTo>
                  <a:pt x="6492240" y="4637179"/>
                  <a:pt x="6623056" y="5788167"/>
                  <a:pt x="6859621" y="6835050"/>
                </a:cubicBezTo>
                <a:lnTo>
                  <a:pt x="686516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7D266DCC-5218-4AE0-B964-6FC2EA3BD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240" y="0"/>
            <a:ext cx="5699760" cy="6858000"/>
          </a:xfrm>
          <a:custGeom>
            <a:avLst/>
            <a:gdLst>
              <a:gd name="connsiteX0" fmla="*/ 365648 w 5588548"/>
              <a:gd name="connsiteY0" fmla="*/ 0 h 6858000"/>
              <a:gd name="connsiteX1" fmla="*/ 5588548 w 5588548"/>
              <a:gd name="connsiteY1" fmla="*/ 0 h 6858000"/>
              <a:gd name="connsiteX2" fmla="*/ 5588548 w 5588548"/>
              <a:gd name="connsiteY2" fmla="*/ 6858000 h 6858000"/>
              <a:gd name="connsiteX3" fmla="*/ 365648 w 5588548"/>
              <a:gd name="connsiteY3" fmla="*/ 6858000 h 6858000"/>
              <a:gd name="connsiteX4" fmla="*/ 360213 w 5588548"/>
              <a:gd name="connsiteY4" fmla="*/ 6835050 h 6858000"/>
              <a:gd name="connsiteX5" fmla="*/ 0 w 5588548"/>
              <a:gd name="connsiteY5" fmla="*/ 3429001 h 6858000"/>
              <a:gd name="connsiteX6" fmla="*/ 360213 w 5588548"/>
              <a:gd name="connsiteY6" fmla="*/ 2295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8548" h="6858000">
                <a:moveTo>
                  <a:pt x="365648" y="0"/>
                </a:moveTo>
                <a:lnTo>
                  <a:pt x="5588548" y="0"/>
                </a:lnTo>
                <a:lnTo>
                  <a:pt x="55885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973DE4F1-1583-4AE3-9696-9659D27C5F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01384" y="0"/>
            <a:ext cx="5690616" cy="6858000"/>
          </a:xfrm>
          <a:custGeom>
            <a:avLst/>
            <a:gdLst>
              <a:gd name="connsiteX0" fmla="*/ 372925 w 5690616"/>
              <a:gd name="connsiteY0" fmla="*/ 0 h 6858000"/>
              <a:gd name="connsiteX1" fmla="*/ 5690616 w 5690616"/>
              <a:gd name="connsiteY1" fmla="*/ 0 h 6858000"/>
              <a:gd name="connsiteX2" fmla="*/ 5690616 w 5690616"/>
              <a:gd name="connsiteY2" fmla="*/ 6858000 h 6858000"/>
              <a:gd name="connsiteX3" fmla="*/ 372925 w 5690616"/>
              <a:gd name="connsiteY3" fmla="*/ 6858000 h 6858000"/>
              <a:gd name="connsiteX4" fmla="*/ 367381 w 5690616"/>
              <a:gd name="connsiteY4" fmla="*/ 6835050 h 6858000"/>
              <a:gd name="connsiteX5" fmla="*/ 0 w 5690616"/>
              <a:gd name="connsiteY5" fmla="*/ 3429001 h 6858000"/>
              <a:gd name="connsiteX6" fmla="*/ 367381 w 5690616"/>
              <a:gd name="connsiteY6" fmla="*/ 2295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90616" h="6858000">
                <a:moveTo>
                  <a:pt x="372925" y="0"/>
                </a:moveTo>
                <a:lnTo>
                  <a:pt x="5690616" y="0"/>
                </a:lnTo>
                <a:lnTo>
                  <a:pt x="5690616" y="6858000"/>
                </a:lnTo>
                <a:lnTo>
                  <a:pt x="372925" y="6858000"/>
                </a:lnTo>
                <a:lnTo>
                  <a:pt x="367381" y="6835050"/>
                </a:lnTo>
                <a:cubicBezTo>
                  <a:pt x="130816" y="5788167"/>
                  <a:pt x="0" y="4637179"/>
                  <a:pt x="0" y="3429001"/>
                </a:cubicBezTo>
                <a:cubicBezTo>
                  <a:pt x="0" y="2220824"/>
                  <a:pt x="130816" y="1069835"/>
                  <a:pt x="367381" y="22952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6297641-8B9F-4767-9606-8A1131322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42239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D3C8959-A2A1-469E-8619-82F077E33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4495" y="2182390"/>
            <a:ext cx="43891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5E07F326-06AF-42A7-8C31-2A8BE8B74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5563" y="2440100"/>
            <a:ext cx="4485861" cy="38348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ro-RO" sz="1400" b="1" dirty="0">
                <a:latin typeface="Times New Roman"/>
                <a:ea typeface="+mn-lt"/>
                <a:cs typeface="+mn-lt"/>
              </a:rPr>
              <a:t>2. Brainstorming-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ul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motivează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învăţarea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elevilor în sensul că reprezintă formularea a cât mai multor idei legate de rezolvarea unei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situaţii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– problemă conturate. Text suport: ,, Copilăria de ieri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şi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de azi” Fiind două aspecte cuprinse în titlul temei, se împarte clasa în două grupe: - grupa 1 – Copilăria de ieri; - grupa 2 – Copilăria de azi. Sarcina: Exprimarea în sarcini scurte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şi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concrete a tuturor ideilor în legătură cu tema dată. În continuare se parcurg următoarele etape:  Se scriu toate ideile pe o coală mare de hârtie;  Pauză de zece minute pentru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aşezarea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ideilor;  Se reiau ideile emise, pe rând,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şi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se grupează pe categorii sau cuvinte cheie;  Se analizează critic, se evaluează, se argumentează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şi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se contraargumentează ideile emise anterior, la nivelul grupurilor; </a:t>
            </a:r>
            <a:endParaRPr lang="ro-RO" sz="1400" b="1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41991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CEB3381C-FF9E-43C4-845E-9D3A4BE64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ro-RO" sz="2000" b="1" dirty="0">
                <a:latin typeface="Times New Roman"/>
                <a:ea typeface="+mn-lt"/>
                <a:cs typeface="+mn-lt"/>
              </a:rPr>
              <a:t>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Se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afişează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ideile rezultate sub formă de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propoziţii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. În cadrul unei asemenea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activităţi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se asigură: - implicarea activă a tuturor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participanţilor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, exprimarea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personalităţii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; - exersarea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creativităţii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şi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a unor atitudini deschise la nivelul grupului; - valorizarea ideilor fiecărui participant; - eliberarea de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prejudecăţi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.</a:t>
            </a:r>
            <a:r>
              <a:rPr lang="ro-RO" sz="2000" b="1" dirty="0">
                <a:latin typeface="Times New Roman"/>
                <a:ea typeface="+mn-lt"/>
                <a:cs typeface="+mn-lt"/>
              </a:rPr>
              <a:t> </a:t>
            </a:r>
            <a:endParaRPr lang="ro-RO" sz="2000" b="1" dirty="0">
              <a:latin typeface="Times New Roman"/>
              <a:cs typeface="Times New Roman"/>
            </a:endParaRPr>
          </a:p>
        </p:txBody>
      </p:sp>
      <p:pic>
        <p:nvPicPr>
          <p:cNvPr id="4" name="Imagine 4" descr="O imagine care conține text, fotografie, masă, femeie&#10;&#10;Descriere generată automat">
            <a:extLst>
              <a:ext uri="{FF2B5EF4-FFF2-40B4-BE49-F238E27FC236}">
                <a16:creationId xmlns:a16="http://schemas.microsoft.com/office/drawing/2014/main" id="{1E778873-17C8-4309-A04F-B4EF3D172C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058" b="-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23C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7420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0B0B0C1-A306-4573-8D49-BB656F311B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ine 4" descr="O imagine care conține interior, masă, fereastră, plafon&#10;&#10;Descriere generată automat">
            <a:extLst>
              <a:ext uri="{FF2B5EF4-FFF2-40B4-BE49-F238E27FC236}">
                <a16:creationId xmlns:a16="http://schemas.microsoft.com/office/drawing/2014/main" id="{01B72761-E971-469C-8170-6CB1BB5F41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97" r="17368" b="1"/>
          <a:stretch/>
        </p:blipFill>
        <p:spPr>
          <a:xfrm>
            <a:off x="20" y="891540"/>
            <a:ext cx="5371152" cy="5071110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A647878-ECF9-4880-BCF6-1EBF7C1158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71172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0E41005C-227C-4482-9EFF-67468B316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6837" y="1608345"/>
            <a:ext cx="4932260" cy="36450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ro-RO" sz="1400" b="1" dirty="0">
                <a:latin typeface="Times New Roman"/>
                <a:ea typeface="+mn-lt"/>
                <a:cs typeface="+mn-lt"/>
              </a:rPr>
              <a:t>Cvintetul (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Cinquains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) –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reprezinta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instrumentul de sintetizare a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informatiilor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, de evaluare a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intelegerii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si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creativitatii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elevilor si mijlocul de exprimare a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creativitatii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lor. Este o poezie de 5 versuri care se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elaboareaza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individual, in perechi sau in grup si respecta </a:t>
            </a:r>
            <a:r>
              <a:rPr lang="ro-RO" sz="1400" b="1" dirty="0" err="1">
                <a:latin typeface="Times New Roman"/>
                <a:ea typeface="+mn-lt"/>
                <a:cs typeface="+mn-lt"/>
              </a:rPr>
              <a:t>urmatoarele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repere :</a:t>
            </a:r>
            <a:endParaRPr lang="ro-RO" sz="1400" b="1">
              <a:latin typeface="Times New Roman"/>
              <a:cs typeface="Calibri"/>
            </a:endParaRPr>
          </a:p>
          <a:p>
            <a:pPr algn="just"/>
            <a:r>
              <a:rPr lang="ro-RO" sz="1400" b="1" dirty="0">
                <a:latin typeface="Times New Roman"/>
                <a:ea typeface="+mn-lt"/>
                <a:cs typeface="+mn-lt"/>
              </a:rPr>
              <a:t> - titlul ( un singur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cuvant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– substantiv) :</a:t>
            </a:r>
          </a:p>
          <a:p>
            <a:pPr algn="just"/>
            <a:r>
              <a:rPr lang="ro-RO" sz="1400" b="1" dirty="0">
                <a:latin typeface="Times New Roman"/>
                <a:ea typeface="+mn-lt"/>
                <a:cs typeface="+mn-lt"/>
              </a:rPr>
              <a:t> - descriere ( 2 cuvinte – adjective) ;</a:t>
            </a:r>
          </a:p>
          <a:p>
            <a:pPr algn="just"/>
            <a:r>
              <a:rPr lang="ro-RO" sz="1400" b="1" dirty="0">
                <a:latin typeface="Times New Roman"/>
                <a:ea typeface="+mn-lt"/>
                <a:cs typeface="+mn-lt"/>
              </a:rPr>
              <a:t> -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actiune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 ( 3 cuvinte – verbe) ; </a:t>
            </a:r>
          </a:p>
          <a:p>
            <a:pPr algn="just"/>
            <a:r>
              <a:rPr lang="ro-RO" sz="1400" b="1" dirty="0">
                <a:latin typeface="Times New Roman"/>
                <a:ea typeface="+mn-lt"/>
                <a:cs typeface="+mn-lt"/>
              </a:rPr>
              <a:t>- sentimente ( 4 cuvinte –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constructie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,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enunt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) ; </a:t>
            </a:r>
          </a:p>
          <a:p>
            <a:pPr algn="just"/>
            <a:r>
              <a:rPr lang="ro-RO" sz="1400" b="1" dirty="0">
                <a:latin typeface="Times New Roman"/>
                <a:ea typeface="+mn-lt"/>
                <a:cs typeface="+mn-lt"/>
              </a:rPr>
              <a:t>-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esenta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subiectului ( un </a:t>
            </a:r>
            <a:r>
              <a:rPr lang="ro-RO" sz="1400" b="1" err="1">
                <a:latin typeface="Times New Roman"/>
                <a:ea typeface="+mn-lt"/>
                <a:cs typeface="+mn-lt"/>
              </a:rPr>
              <a:t>cuvant</a:t>
            </a:r>
            <a:r>
              <a:rPr lang="ro-RO" sz="1400" b="1" dirty="0">
                <a:latin typeface="Times New Roman"/>
                <a:ea typeface="+mn-lt"/>
                <a:cs typeface="+mn-lt"/>
              </a:rPr>
              <a:t> cheie) ; </a:t>
            </a:r>
            <a:endParaRPr lang="ro-RO" sz="1400" b="1">
              <a:latin typeface="Calibri" panose="020F0502020204030204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4329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EBF06A5-4173-45DE-87B1-0791E098A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ine 4" descr="O imagine care conține interior, așezat, persoană, copil&#10;&#10;Descriere generată automat">
            <a:extLst>
              <a:ext uri="{FF2B5EF4-FFF2-40B4-BE49-F238E27FC236}">
                <a16:creationId xmlns:a16="http://schemas.microsoft.com/office/drawing/2014/main" id="{89CB070C-86C0-4CE2-B00B-CD6751C23D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59" r="35581" b="1"/>
          <a:stretch/>
        </p:blipFill>
        <p:spPr>
          <a:xfrm>
            <a:off x="6728728" y="1690688"/>
            <a:ext cx="5463273" cy="5167312"/>
          </a:xfrm>
          <a:custGeom>
            <a:avLst/>
            <a:gdLst/>
            <a:ahLst/>
            <a:cxnLst/>
            <a:rect l="l" t="t" r="r" b="b"/>
            <a:pathLst>
              <a:path w="5463273" h="5167312">
                <a:moveTo>
                  <a:pt x="2391664" y="0"/>
                </a:moveTo>
                <a:lnTo>
                  <a:pt x="2729598" y="0"/>
                </a:lnTo>
                <a:lnTo>
                  <a:pt x="3668014" y="0"/>
                </a:lnTo>
                <a:lnTo>
                  <a:pt x="5463273" y="0"/>
                </a:lnTo>
                <a:lnTo>
                  <a:pt x="5463273" y="5167310"/>
                </a:lnTo>
                <a:lnTo>
                  <a:pt x="3668014" y="516731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81DAA37-DAFB-47C9-9EE7-11C030BEC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0688"/>
            <a:ext cx="8958061" cy="5167312"/>
          </a:xfrm>
          <a:custGeom>
            <a:avLst/>
            <a:gdLst>
              <a:gd name="connsiteX0" fmla="*/ 0 w 8958061"/>
              <a:gd name="connsiteY0" fmla="*/ 0 h 5167312"/>
              <a:gd name="connsiteX1" fmla="*/ 7885684 w 8958061"/>
              <a:gd name="connsiteY1" fmla="*/ 0 h 5167312"/>
              <a:gd name="connsiteX2" fmla="*/ 7884964 w 8958061"/>
              <a:gd name="connsiteY2" fmla="*/ 952 h 5167312"/>
              <a:gd name="connsiteX3" fmla="*/ 8958061 w 8958061"/>
              <a:gd name="connsiteY3" fmla="*/ 952 h 5167312"/>
              <a:gd name="connsiteX4" fmla="*/ 6564182 w 8958061"/>
              <a:gd name="connsiteY4" fmla="*/ 5167312 h 5167312"/>
              <a:gd name="connsiteX5" fmla="*/ 3026607 w 8958061"/>
              <a:gd name="connsiteY5" fmla="*/ 5167312 h 5167312"/>
              <a:gd name="connsiteX6" fmla="*/ 3026607 w 8958061"/>
              <a:gd name="connsiteY6" fmla="*/ 5166360 h 5167312"/>
              <a:gd name="connsiteX7" fmla="*/ 0 w 8958061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58061" h="5167312">
                <a:moveTo>
                  <a:pt x="0" y="0"/>
                </a:moveTo>
                <a:lnTo>
                  <a:pt x="7885684" y="0"/>
                </a:lnTo>
                <a:lnTo>
                  <a:pt x="7884964" y="952"/>
                </a:lnTo>
                <a:lnTo>
                  <a:pt x="8958061" y="952"/>
                </a:lnTo>
                <a:lnTo>
                  <a:pt x="6564182" y="5167312"/>
                </a:lnTo>
                <a:lnTo>
                  <a:pt x="3026607" y="5167312"/>
                </a:lnTo>
                <a:lnTo>
                  <a:pt x="3026607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4CBD955-7E14-485C-919F-EC1D1B9BC2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5410" y="2"/>
            <a:ext cx="2986590" cy="1511301"/>
          </a:xfrm>
          <a:custGeom>
            <a:avLst/>
            <a:gdLst>
              <a:gd name="connsiteX0" fmla="*/ 697617 w 2986590"/>
              <a:gd name="connsiteY0" fmla="*/ 0 h 1511301"/>
              <a:gd name="connsiteX1" fmla="*/ 1096710 w 2986590"/>
              <a:gd name="connsiteY1" fmla="*/ 0 h 1511301"/>
              <a:gd name="connsiteX2" fmla="*/ 1191330 w 2986590"/>
              <a:gd name="connsiteY2" fmla="*/ 0 h 1511301"/>
              <a:gd name="connsiteX3" fmla="*/ 2986590 w 2986590"/>
              <a:gd name="connsiteY3" fmla="*/ 0 h 1511301"/>
              <a:gd name="connsiteX4" fmla="*/ 2986590 w 2986590"/>
              <a:gd name="connsiteY4" fmla="*/ 1511301 h 1511301"/>
              <a:gd name="connsiteX5" fmla="*/ 1191330 w 2986590"/>
              <a:gd name="connsiteY5" fmla="*/ 1511301 h 1511301"/>
              <a:gd name="connsiteX6" fmla="*/ 399093 w 2986590"/>
              <a:gd name="connsiteY6" fmla="*/ 1511301 h 1511301"/>
              <a:gd name="connsiteX7" fmla="*/ 0 w 2986590"/>
              <a:gd name="connsiteY7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86590" h="1511301">
                <a:moveTo>
                  <a:pt x="697617" y="0"/>
                </a:moveTo>
                <a:lnTo>
                  <a:pt x="1096710" y="0"/>
                </a:lnTo>
                <a:lnTo>
                  <a:pt x="1191330" y="0"/>
                </a:lnTo>
                <a:lnTo>
                  <a:pt x="2986590" y="0"/>
                </a:lnTo>
                <a:lnTo>
                  <a:pt x="2986590" y="1511301"/>
                </a:lnTo>
                <a:lnTo>
                  <a:pt x="1191330" y="1511301"/>
                </a:lnTo>
                <a:lnTo>
                  <a:pt x="399093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BA5AA173-CBDA-410F-B7CD-FD07A4FE5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209800"/>
            <a:ext cx="5887479" cy="40100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ro-RO" sz="1400" b="1" dirty="0">
                <a:solidFill>
                  <a:srgbClr val="FFFFFF"/>
                </a:solidFill>
                <a:latin typeface="Times New Roman"/>
                <a:ea typeface="+mn-lt"/>
                <a:cs typeface="+mn-lt"/>
              </a:rPr>
              <a:t>Cubul Prin această metodă se explorează ( cercetează) un subiect sau o </a:t>
            </a:r>
            <a:r>
              <a:rPr lang="ro-RO" sz="1400" b="1" err="1">
                <a:solidFill>
                  <a:srgbClr val="FFFFFF"/>
                </a:solidFill>
                <a:latin typeface="Times New Roman"/>
                <a:ea typeface="+mn-lt"/>
                <a:cs typeface="+mn-lt"/>
              </a:rPr>
              <a:t>situaţie</a:t>
            </a:r>
            <a:r>
              <a:rPr lang="ro-RO" sz="1400" b="1" dirty="0">
                <a:solidFill>
                  <a:srgbClr val="FFFFFF"/>
                </a:solidFill>
                <a:latin typeface="Times New Roman"/>
                <a:ea typeface="+mn-lt"/>
                <a:cs typeface="+mn-lt"/>
              </a:rPr>
              <a:t> din mai multe perspective, realizându-se abordarea complexă </a:t>
            </a:r>
            <a:r>
              <a:rPr lang="ro-RO" sz="1400" b="1" err="1">
                <a:solidFill>
                  <a:srgbClr val="FFFFFF"/>
                </a:solidFill>
                <a:latin typeface="Times New Roman"/>
                <a:ea typeface="+mn-lt"/>
                <a:cs typeface="+mn-lt"/>
              </a:rPr>
              <a:t>şi</a:t>
            </a:r>
            <a:r>
              <a:rPr lang="ro-RO" sz="1400" b="1" dirty="0">
                <a:solidFill>
                  <a:srgbClr val="FFFFFF"/>
                </a:solidFill>
                <a:latin typeface="Times New Roman"/>
                <a:ea typeface="+mn-lt"/>
                <a:cs typeface="+mn-lt"/>
              </a:rPr>
              <a:t> integratoare a unei teme. Permite </a:t>
            </a:r>
            <a:r>
              <a:rPr lang="ro-RO" sz="1400" b="1" err="1">
                <a:solidFill>
                  <a:srgbClr val="FFFFFF"/>
                </a:solidFill>
                <a:latin typeface="Times New Roman"/>
                <a:ea typeface="+mn-lt"/>
                <a:cs typeface="+mn-lt"/>
              </a:rPr>
              <a:t>diferenţierea</a:t>
            </a:r>
            <a:r>
              <a:rPr lang="ro-RO" sz="1400" b="1" dirty="0">
                <a:solidFill>
                  <a:srgbClr val="FFFFFF"/>
                </a:solidFill>
                <a:latin typeface="Times New Roman"/>
                <a:ea typeface="+mn-lt"/>
                <a:cs typeface="+mn-lt"/>
              </a:rPr>
              <a:t> sarcinilor de </a:t>
            </a:r>
            <a:r>
              <a:rPr lang="ro-RO" sz="1400" b="1" err="1">
                <a:solidFill>
                  <a:srgbClr val="FFFFFF"/>
                </a:solidFill>
                <a:latin typeface="Times New Roman"/>
                <a:ea typeface="+mn-lt"/>
                <a:cs typeface="+mn-lt"/>
              </a:rPr>
              <a:t>învăţare</a:t>
            </a:r>
            <a:r>
              <a:rPr lang="ro-RO" sz="1400" b="1" dirty="0">
                <a:solidFill>
                  <a:srgbClr val="FFFFFF"/>
                </a:solidFill>
                <a:latin typeface="Times New Roman"/>
                <a:ea typeface="+mn-lt"/>
                <a:cs typeface="+mn-lt"/>
              </a:rPr>
              <a:t>, stimulează </a:t>
            </a:r>
            <a:r>
              <a:rPr lang="ro-RO" sz="1400" b="1" err="1">
                <a:solidFill>
                  <a:srgbClr val="FFFFFF"/>
                </a:solidFill>
                <a:latin typeface="Times New Roman"/>
                <a:ea typeface="+mn-lt"/>
                <a:cs typeface="+mn-lt"/>
              </a:rPr>
              <a:t>eficienţa</a:t>
            </a:r>
            <a:r>
              <a:rPr lang="ro-RO" sz="1400" b="1" dirty="0">
                <a:solidFill>
                  <a:srgbClr val="FFFFFF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ro-RO" sz="1400" b="1" err="1">
                <a:solidFill>
                  <a:srgbClr val="FFFFFF"/>
                </a:solidFill>
                <a:latin typeface="Times New Roman"/>
                <a:ea typeface="+mn-lt"/>
                <a:cs typeface="+mn-lt"/>
              </a:rPr>
              <a:t>învăţării</a:t>
            </a:r>
            <a:r>
              <a:rPr lang="ro-RO" sz="1400" b="1" dirty="0">
                <a:solidFill>
                  <a:srgbClr val="FFFFFF"/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ro-RO" sz="1400" b="1" err="1">
                <a:solidFill>
                  <a:srgbClr val="FFFFFF"/>
                </a:solidFill>
                <a:latin typeface="Times New Roman"/>
                <a:ea typeface="+mn-lt"/>
                <a:cs typeface="+mn-lt"/>
              </a:rPr>
              <a:t>şi</a:t>
            </a:r>
            <a:r>
              <a:rPr lang="ro-RO" sz="1400" b="1" dirty="0">
                <a:solidFill>
                  <a:srgbClr val="FFFFFF"/>
                </a:solidFill>
                <a:latin typeface="Times New Roman"/>
                <a:ea typeface="+mn-lt"/>
                <a:cs typeface="+mn-lt"/>
              </a:rPr>
              <a:t> gândirea logică. Este necesar un cub mare, pe </a:t>
            </a:r>
            <a:r>
              <a:rPr lang="ro-RO" sz="1400" b="1" dirty="0" err="1">
                <a:solidFill>
                  <a:srgbClr val="FFFFFF"/>
                </a:solidFill>
                <a:latin typeface="Times New Roman"/>
                <a:ea typeface="+mn-lt"/>
                <a:cs typeface="+mn-lt"/>
              </a:rPr>
              <a:t>feţele</a:t>
            </a:r>
            <a:r>
              <a:rPr lang="ro-RO" sz="1400" b="1" dirty="0">
                <a:solidFill>
                  <a:srgbClr val="FFFFFF"/>
                </a:solidFill>
                <a:latin typeface="Times New Roman"/>
                <a:ea typeface="+mn-lt"/>
                <a:cs typeface="+mn-lt"/>
              </a:rPr>
              <a:t> căruia să fie scrisă câte o sarcină de lucru sub diferite forme. Text suport: ,, Dacia în timpul stăpânirii romane”  Descrie: organizarea Daciei în timpul </a:t>
            </a:r>
            <a:r>
              <a:rPr lang="ro-RO" sz="1400" b="1" err="1">
                <a:solidFill>
                  <a:srgbClr val="FFFFFF"/>
                </a:solidFill>
                <a:latin typeface="Times New Roman"/>
                <a:ea typeface="+mn-lt"/>
                <a:cs typeface="+mn-lt"/>
              </a:rPr>
              <a:t>srăpânirii</a:t>
            </a:r>
            <a:r>
              <a:rPr lang="ro-RO" sz="1400" b="1" dirty="0">
                <a:solidFill>
                  <a:srgbClr val="FFFFFF"/>
                </a:solidFill>
                <a:latin typeface="Times New Roman"/>
                <a:ea typeface="+mn-lt"/>
                <a:cs typeface="+mn-lt"/>
              </a:rPr>
              <a:t> romane  Compară: ca mod de </a:t>
            </a:r>
            <a:r>
              <a:rPr lang="ro-RO" sz="1400" b="1" err="1">
                <a:solidFill>
                  <a:srgbClr val="FFFFFF"/>
                </a:solidFill>
                <a:latin typeface="Times New Roman"/>
                <a:ea typeface="+mn-lt"/>
                <a:cs typeface="+mn-lt"/>
              </a:rPr>
              <a:t>viaţă</a:t>
            </a:r>
            <a:r>
              <a:rPr lang="ro-RO" sz="1400" b="1" dirty="0">
                <a:solidFill>
                  <a:srgbClr val="FFFFFF"/>
                </a:solidFill>
                <a:latin typeface="Times New Roman"/>
                <a:ea typeface="+mn-lt"/>
                <a:cs typeface="+mn-lt"/>
              </a:rPr>
              <a:t>, prin ce se aseamănă dacii </a:t>
            </a:r>
            <a:r>
              <a:rPr lang="ro-RO" sz="1400" b="1" err="1">
                <a:solidFill>
                  <a:srgbClr val="FFFFFF"/>
                </a:solidFill>
                <a:latin typeface="Times New Roman"/>
                <a:ea typeface="+mn-lt"/>
                <a:cs typeface="+mn-lt"/>
              </a:rPr>
              <a:t>şi</a:t>
            </a:r>
            <a:r>
              <a:rPr lang="ro-RO" sz="1400" b="1" dirty="0">
                <a:solidFill>
                  <a:srgbClr val="FFFFFF"/>
                </a:solidFill>
                <a:latin typeface="Times New Roman"/>
                <a:ea typeface="+mn-lt"/>
                <a:cs typeface="+mn-lt"/>
              </a:rPr>
              <a:t> romanii?  Asociază: </a:t>
            </a:r>
            <a:r>
              <a:rPr lang="ro-RO" sz="1400" b="1" err="1">
                <a:solidFill>
                  <a:srgbClr val="FFFFFF"/>
                </a:solidFill>
                <a:latin typeface="Times New Roman"/>
                <a:ea typeface="+mn-lt"/>
                <a:cs typeface="+mn-lt"/>
              </a:rPr>
              <a:t>cinoscând</a:t>
            </a:r>
            <a:r>
              <a:rPr lang="ro-RO" sz="1400" b="1" dirty="0">
                <a:solidFill>
                  <a:srgbClr val="FFFFFF"/>
                </a:solidFill>
                <a:latin typeface="Times New Roman"/>
                <a:ea typeface="+mn-lt"/>
                <a:cs typeface="+mn-lt"/>
              </a:rPr>
              <a:t> procesul de romanizare al dacilor, la ce te </a:t>
            </a:r>
            <a:r>
              <a:rPr lang="ro-RO" sz="1400" b="1" err="1">
                <a:solidFill>
                  <a:srgbClr val="FFFFFF"/>
                </a:solidFill>
                <a:latin typeface="Times New Roman"/>
                <a:ea typeface="+mn-lt"/>
                <a:cs typeface="+mn-lt"/>
              </a:rPr>
              <a:t>gândeşti</a:t>
            </a:r>
            <a:r>
              <a:rPr lang="ro-RO" sz="1400" b="1" dirty="0">
                <a:solidFill>
                  <a:srgbClr val="FFFFFF"/>
                </a:solidFill>
                <a:latin typeface="Times New Roman"/>
                <a:ea typeface="+mn-lt"/>
                <a:cs typeface="+mn-lt"/>
              </a:rPr>
              <a:t>?  Analizează: de ce crezi că în alte provincii romane nu s-a produs o rapidă romanizare, </a:t>
            </a:r>
            <a:r>
              <a:rPr lang="ro-RO" sz="1400" b="1" err="1">
                <a:solidFill>
                  <a:srgbClr val="FFFFFF"/>
                </a:solidFill>
                <a:latin typeface="Times New Roman"/>
                <a:ea typeface="+mn-lt"/>
                <a:cs typeface="+mn-lt"/>
              </a:rPr>
              <a:t>aşa</a:t>
            </a:r>
            <a:r>
              <a:rPr lang="ro-RO" sz="1400" b="1" dirty="0">
                <a:solidFill>
                  <a:srgbClr val="FFFFFF"/>
                </a:solidFill>
                <a:latin typeface="Times New Roman"/>
                <a:ea typeface="+mn-lt"/>
                <a:cs typeface="+mn-lt"/>
              </a:rPr>
              <a:t> cum s-a întâmplat în Dacia?  Aplică: cum explici organizarea Daciei unui elev de clasa a III-a?  Argumentează: cucerirea </a:t>
            </a:r>
            <a:r>
              <a:rPr lang="ro-RO" sz="1400" b="1" err="1">
                <a:solidFill>
                  <a:srgbClr val="FFFFFF"/>
                </a:solidFill>
                <a:latin typeface="Times New Roman"/>
                <a:ea typeface="+mn-lt"/>
                <a:cs typeface="+mn-lt"/>
              </a:rPr>
              <a:t>daciei</a:t>
            </a:r>
            <a:r>
              <a:rPr lang="ro-RO" sz="1400" b="1" dirty="0">
                <a:solidFill>
                  <a:srgbClr val="FFFFFF"/>
                </a:solidFill>
                <a:latin typeface="Times New Roman"/>
                <a:ea typeface="+mn-lt"/>
                <a:cs typeface="+mn-lt"/>
              </a:rPr>
              <a:t> de către romani </a:t>
            </a:r>
            <a:r>
              <a:rPr lang="ro-RO" sz="1400" b="1" err="1">
                <a:solidFill>
                  <a:srgbClr val="FFFFFF"/>
                </a:solidFill>
                <a:latin typeface="Times New Roman"/>
                <a:ea typeface="+mn-lt"/>
                <a:cs typeface="+mn-lt"/>
              </a:rPr>
              <a:t>şi</a:t>
            </a:r>
            <a:r>
              <a:rPr lang="ro-RO" sz="1400" b="1" dirty="0">
                <a:solidFill>
                  <a:srgbClr val="FFFFFF"/>
                </a:solidFill>
                <a:latin typeface="Times New Roman"/>
                <a:ea typeface="+mn-lt"/>
                <a:cs typeface="+mn-lt"/>
              </a:rPr>
              <a:t> romanizarea acesteia a fost un lucru bun? De ce da? De ce nu? Se împarte clasa în </a:t>
            </a:r>
            <a:r>
              <a:rPr lang="ro-RO" sz="1400" b="1" err="1">
                <a:solidFill>
                  <a:srgbClr val="FFFFFF"/>
                </a:solidFill>
                <a:latin typeface="Times New Roman"/>
                <a:ea typeface="+mn-lt"/>
                <a:cs typeface="+mn-lt"/>
              </a:rPr>
              <a:t>şase</a:t>
            </a:r>
            <a:r>
              <a:rPr lang="ro-RO" sz="1400" b="1" dirty="0">
                <a:solidFill>
                  <a:srgbClr val="FFFFFF"/>
                </a:solidFill>
                <a:latin typeface="Times New Roman"/>
                <a:ea typeface="+mn-lt"/>
                <a:cs typeface="+mn-lt"/>
              </a:rPr>
              <a:t> grupuri de câte patru elevi </a:t>
            </a:r>
            <a:r>
              <a:rPr lang="ro-RO" sz="1400" b="1" err="1">
                <a:solidFill>
                  <a:srgbClr val="FFFFFF"/>
                </a:solidFill>
                <a:latin typeface="Times New Roman"/>
                <a:ea typeface="+mn-lt"/>
                <a:cs typeface="+mn-lt"/>
              </a:rPr>
              <a:t>şi</a:t>
            </a:r>
            <a:r>
              <a:rPr lang="ro-RO" sz="1400" b="1" dirty="0">
                <a:solidFill>
                  <a:srgbClr val="FFFFFF"/>
                </a:solidFill>
                <a:latin typeface="Times New Roman"/>
                <a:ea typeface="+mn-lt"/>
                <a:cs typeface="+mn-lt"/>
              </a:rPr>
              <a:t> se </a:t>
            </a:r>
            <a:r>
              <a:rPr lang="ro-RO" sz="1400" b="1" err="1">
                <a:solidFill>
                  <a:srgbClr val="FFFFFF"/>
                </a:solidFill>
                <a:latin typeface="Times New Roman"/>
                <a:ea typeface="+mn-lt"/>
                <a:cs typeface="+mn-lt"/>
              </a:rPr>
              <a:t>stabileşte</a:t>
            </a:r>
            <a:r>
              <a:rPr lang="ro-RO" sz="1400" b="1" dirty="0">
                <a:solidFill>
                  <a:srgbClr val="FFFFFF"/>
                </a:solidFill>
                <a:latin typeface="Times New Roman"/>
                <a:ea typeface="+mn-lt"/>
                <a:cs typeface="+mn-lt"/>
              </a:rPr>
              <a:t> rolul fiecărui membru din grup: </a:t>
            </a:r>
            <a:endParaRPr lang="ro-RO" sz="1400" b="1" dirty="0">
              <a:solidFill>
                <a:srgbClr val="FFFFFF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06844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Ecran lat</PresentationFormat>
  <Paragraphs>0</Paragraphs>
  <Slides>10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10</vt:i4>
      </vt:variant>
    </vt:vector>
  </HeadingPairs>
  <TitlesOfParts>
    <vt:vector size="11" baseType="lpstr">
      <vt:lpstr>Temă Office</vt:lpstr>
      <vt:lpstr>Metodologia la orele de istorie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/>
  <cp:lastModifiedBy/>
  <cp:revision>225</cp:revision>
  <dcterms:created xsi:type="dcterms:W3CDTF">2020-09-27T16:58:28Z</dcterms:created>
  <dcterms:modified xsi:type="dcterms:W3CDTF">2020-09-27T18:35:35Z</dcterms:modified>
</cp:coreProperties>
</file>