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F00F71B-FEA7-F340-BF2D-625E582D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07F7433-F13D-4547-BBA6-019873E8F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5BE5E3D-954B-484C-A644-E328BD1B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20AEF5C-0C8F-B948-A726-F5A39A3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09E6785-4CAD-C148-8CBC-5129444A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925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8BCC15E-F327-BB4B-90B1-38FD0957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A5229D96-7E99-7B47-BAF6-A943671CD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29C727E-D8C3-A04B-B0A3-C605044E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DA7777A-C17D-E542-B292-7B9D679B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F7D5042-6C09-8045-9358-ED83B352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045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9F6B1EA4-8CD7-6343-8713-EC39EF787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D7B6E37-98C7-F746-82BD-7739624D8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4BD3D58-766F-D243-A0A4-AB9C79AF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347D353-B406-004D-8FF0-8F74566E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14F4818-FB58-F847-9984-39EFAFCD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820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E370FF-1C69-5D4A-8CC2-B5570A71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FBD2BC4-548F-4B4E-AE23-105F44C0F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06813E8-AF06-2248-899F-FFEAE3C7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E77D5F3-20D5-554E-9DC6-2BFE09E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FE9EFFA-FCDE-084E-89E9-70D76CEC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64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717CB78-0134-BD4D-8A7E-DECD9A19B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766C040-FA8F-834F-AE9F-F06E3DAFB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9642A2F-7935-4745-BACE-2065D042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8E9D915-1C0C-FA48-8ABD-E81846CB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7DC0FB8-B3B6-1C46-A5CE-00EB5BEE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188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35EE6E8-087D-6844-B972-352E95E0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E011C6C-66C4-EA4F-AB35-667B44CDD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AAACDAE-0048-1446-AD5B-7E9A775B9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60C2F6BF-9BC8-9045-A778-E61ED184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7358993-52D4-984A-8110-5840359E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2509065-CE8C-274C-AD35-32209A4D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0895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ED40DC1-7BFC-2B4F-BE66-B877E3BC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FF0C601-CCC9-4B45-9EE7-44DD3B96A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9CDEE5B-1020-1D41-A799-C28DDD9E2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E8E570EE-D151-2D42-A638-941AAA46C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3D58568-5B47-B849-A236-3E41BEDA3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AD5F9FB-5C64-E34D-9017-A66496DC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EC0164D0-C835-9242-9421-22ED58AA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EA222941-9BB0-2546-9A53-6C58499F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321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E8BF41C-E234-CE4D-A428-415C2A76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4A57B6C5-1F31-B243-AF75-B8CFAEFC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DB18897-9F6D-0E42-B1ED-1515055D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0C067729-CDF0-FF44-A4D3-25B9AD5C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879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55C7134-7463-AD48-97A9-D217733D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AD3FD2EB-578A-634B-860F-1D79D519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EC282508-BD29-4D4F-9A5E-21882C16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71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1D8DA0D-2653-6349-9268-0176F5A3B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CD9FC0C-5095-934D-B2F9-82F7E2ECE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24C16402-D7E9-E845-9829-103BDA9DD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21099DA7-A9C1-5D4E-A700-76C1B9AF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DB6CB9C-DE92-434D-918F-C7C4DC19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6A60269-6B72-8E45-ABD7-C321F2AB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60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E871ABA-D246-894D-9833-776FBBEE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B4CECAD8-A18F-AA46-AFDC-4E909BD93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FC8D8D36-ACFF-194D-BF58-5BE4A54C2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96D02C7-968F-9D4C-BE9E-0CE0EAE4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CC2E2513-0775-014C-AABC-64993692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4CCDA38-249E-9246-A433-5992558A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258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E221606F-67FA-D440-AC67-864C0413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CD37673-CE0D-BB4C-8298-4C9FFF50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87735C9-356B-3944-A48D-37ABFB2CD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3871-32A3-0145-AD5C-A2ED2A3DFB81}" type="datetimeFigureOut">
              <a:rPr lang="ro-RO"/>
              <a:t>28.09.2020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788D22C-7D51-3640-94D0-51726E0FA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00BD2A4-5E2A-5A45-BD2E-B40B3D3BA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74EE-5374-5A44-81D1-2AD2E4D3C192}" type="slidenum">
              <a:rPr lang="ro-RO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89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EDCC28-2377-D146-970F-F7F5C6F5E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Stelian Stefana Catalina</a:t>
            </a:r>
            <a:br>
              <a:rPr lang="ro-RO"/>
            </a:br>
            <a:br>
              <a:rPr lang="ro-RO"/>
            </a:br>
            <a:endParaRPr lang="ro-RO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AB37DB5-5303-3C40-8E8D-6350B2EF3F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Profesor Drăguț Violeta</a:t>
            </a:r>
          </a:p>
        </p:txBody>
      </p:sp>
    </p:spTree>
    <p:extLst>
      <p:ext uri="{BB962C8B-B14F-4D97-AF65-F5344CB8AC3E}">
        <p14:creationId xmlns:p14="http://schemas.microsoft.com/office/powerpoint/2010/main" val="85737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6E2A21C-43F6-3C40-AA29-904C48A1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039" y="-55714"/>
            <a:ext cx="10515600" cy="1325563"/>
          </a:xfrm>
        </p:spPr>
        <p:txBody>
          <a:bodyPr/>
          <a:lstStyle/>
          <a:p>
            <a:endParaRPr lang="ro-RO"/>
          </a:p>
        </p:txBody>
      </p:sp>
      <p:pic>
        <p:nvPicPr>
          <p:cNvPr id="4" name="Imagine 4">
            <a:extLst>
              <a:ext uri="{FF2B5EF4-FFF2-40B4-BE49-F238E27FC236}">
                <a16:creationId xmlns:a16="http://schemas.microsoft.com/office/drawing/2014/main" id="{BE54694E-F468-244C-B664-4650A501B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" y="774346"/>
            <a:ext cx="12164334" cy="6312592"/>
          </a:xfrm>
        </p:spPr>
      </p:pic>
    </p:spTree>
    <p:extLst>
      <p:ext uri="{BB962C8B-B14F-4D97-AF65-F5344CB8AC3E}">
        <p14:creationId xmlns:p14="http://schemas.microsoft.com/office/powerpoint/2010/main" val="162226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FB92234-584C-764A-9BBE-36C8F63C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14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o-RO" b="0" i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Exista multe fotografii ale marsului din octombrie 1967, cand 35.000 de oameni s-au dus la Pentagon, considerata cladirea-simbol a armatei SUA. Insa niciuna din acele imagini nu se compara cu aceasta, in care o fata de 17 ani, Jan Rose Kasmir, ofera o floare soldatilor care stau cu baionetele in pozitie de atac. Asa cum era de asteptat, gestul sau a fost ignorat, iar protestatarii au fost batuti si aruncati pe treptele din fata Pentagonului, sufocati cu gaze lacrimogene si arestati.</a:t>
            </a:r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3EB0EC7-3423-654E-98FB-8D194EB1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629" y="-6628946"/>
            <a:ext cx="10515600" cy="4351338"/>
          </a:xfrm>
        </p:spPr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497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96845CF-9846-5E4A-8844-4370AFCC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D73CEAB-19EB-CA4C-B111-876B4A00E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343" y="1843768"/>
            <a:ext cx="10515600" cy="4351338"/>
          </a:xfrm>
        </p:spPr>
        <p:txBody>
          <a:bodyPr/>
          <a:lstStyle/>
          <a:p>
            <a:r>
              <a:rPr lang="ro-RO" b="0" i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Huyn Cong Ut este castigator al Premiului Pulitzer si a reusit sa capteze ororile cauzate de bombele americane cu napalm, in timpul razboiului din Vietnam. Fata din imagine, Phan Thj Kim Phuc, si-a sfasiat hainele de pe ea dupa ce acestea au luat foc, in urma bombardamentului. Desi a provocat controverse la vremea respectiva, din cauza nuditatii frontale, aceasta fotografie ilustreaza perfect cosmarul razboiului din Vietnam si ne aduce aminte de victimele inocente ale acestui conflict inutil.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482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B89E5E7-B8C7-224A-BF53-EA97D4D1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Imagine 4">
            <a:extLst>
              <a:ext uri="{FF2B5EF4-FFF2-40B4-BE49-F238E27FC236}">
                <a16:creationId xmlns:a16="http://schemas.microsoft.com/office/drawing/2014/main" id="{29E103E9-1D43-654E-AB3C-08C76AF44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3" y="0"/>
            <a:ext cx="11121571" cy="6858000"/>
          </a:xfrm>
        </p:spPr>
      </p:pic>
    </p:spTree>
    <p:extLst>
      <p:ext uri="{BB962C8B-B14F-4D97-AF65-F5344CB8AC3E}">
        <p14:creationId xmlns:p14="http://schemas.microsoft.com/office/powerpoint/2010/main" val="247079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58DD16D-FCFE-784F-84AD-D0F926A5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Imagine 4">
            <a:extLst>
              <a:ext uri="{FF2B5EF4-FFF2-40B4-BE49-F238E27FC236}">
                <a16:creationId xmlns:a16="http://schemas.microsoft.com/office/drawing/2014/main" id="{B0AE105B-A007-154F-8C1C-ABDBDB989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15331"/>
            <a:ext cx="6858000" cy="3971925"/>
          </a:xfrm>
        </p:spPr>
      </p:pic>
    </p:spTree>
    <p:extLst>
      <p:ext uri="{BB962C8B-B14F-4D97-AF65-F5344CB8AC3E}">
        <p14:creationId xmlns:p14="http://schemas.microsoft.com/office/powerpoint/2010/main" val="74114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A9576A-560F-CB4A-8328-46AB0540A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6C85BCE-21B9-9345-A97D-63A801DEA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Sura: www.spuruhaeet.ro</a:t>
            </a:r>
          </a:p>
        </p:txBody>
      </p:sp>
    </p:spTree>
    <p:extLst>
      <p:ext uri="{BB962C8B-B14F-4D97-AF65-F5344CB8AC3E}">
        <p14:creationId xmlns:p14="http://schemas.microsoft.com/office/powerpoint/2010/main" val="3905883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Ecran lat</PresentationFormat>
  <Slides>7</Slides>
  <Notes>0</Notes>
  <HiddenSlides>0</HiddenSlide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Temă Office</vt:lpstr>
      <vt:lpstr>Stelian Stefana Catalina  </vt:lpstr>
      <vt:lpstr>Prezentare PowerPoint</vt:lpstr>
      <vt:lpstr>Exista multe fotografii ale marsului din octombrie 1967, cand 35.000 de oameni s-au dus la Pentagon, considerata cladirea-simbol a armatei SUA. Insa niciuna din acele imagini nu se compara cu aceasta, in care o fata de 17 ani, Jan Rose Kasmir, ofera o floare soldatilor care stau cu baionetele in pozitie de atac. Asa cum era de asteptat, gestul sau a fost ignorat, iar protestatarii au fost batuti si aruncati pe treptele din fata Pentagonului, sufocati cu gaze lacrimogene si arestati.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Stelian Stefana Catalina  </dc:title>
  <dc:creator>Utilizator necunoscut</dc:creator>
  <cp:lastModifiedBy>Utilizator necunoscut</cp:lastModifiedBy>
  <cp:revision>1</cp:revision>
  <dcterms:created xsi:type="dcterms:W3CDTF">2020-09-28T05:38:25Z</dcterms:created>
  <dcterms:modified xsi:type="dcterms:W3CDTF">2020-09-28T05:59:35Z</dcterms:modified>
</cp:coreProperties>
</file>