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D85D2FC-FF35-1B4E-81C9-E15DA810C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C461898E-1FEA-484F-8783-2976C8921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D6144CF-5043-264B-8D8C-5571B29B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BE8-A77D-EB42-BF54-1C537C537740}" type="datetimeFigureOut">
              <a:rPr lang="ro-RO" smtClean="0"/>
              <a:t>28.09.2020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7CC50D9-F311-BA40-BE5C-51097D05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1C33E65-6B29-C744-AD41-2B0C1E8C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923-8D48-CF44-9823-6EB5962A259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866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398AB3D-7C73-8A46-99D2-B2C21344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9D18EE73-4FF4-0C40-9D06-B0C03710E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1C9ECBF-1F96-4E41-A91F-245D72D90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BE8-A77D-EB42-BF54-1C537C537740}" type="datetimeFigureOut">
              <a:rPr lang="ro-RO" smtClean="0"/>
              <a:t>28.09.2020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A1571E8-0792-4043-89C0-2F3406768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10CF594-A806-E242-BB52-CCA4A9FE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923-8D48-CF44-9823-6EB5962A259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632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5880858-625D-1F4B-B2BE-340C3CE7D6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F21A89E3-8494-A34F-97F6-D36BB4283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E6100BB-CA8C-6C47-8A05-3970B536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BE8-A77D-EB42-BF54-1C537C537740}" type="datetimeFigureOut">
              <a:rPr lang="ro-RO" smtClean="0"/>
              <a:t>28.09.2020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833F450-2CA9-BB41-96D9-BA8B64EF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E48266E-6804-D641-8C78-A6187213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923-8D48-CF44-9823-6EB5962A259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451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1860A1C-47DA-1E4E-BB0E-C17EB2510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0A08BD5-D1B7-5C49-988B-091A5790C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C874D63-9E4B-BE4A-BDE8-6BA62485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BE8-A77D-EB42-BF54-1C537C537740}" type="datetimeFigureOut">
              <a:rPr lang="ro-RO" smtClean="0"/>
              <a:t>28.09.2020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260ADBB-9E52-C84D-87E2-DA8D68EA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985B8468-D87D-2545-A8BB-A059CC50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923-8D48-CF44-9823-6EB5962A259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326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DE562DD-7C77-4E4B-8096-45BB05BA2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D416E9D-C07C-0247-91E5-6C3C474D7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D802A621-2FF2-014A-86AB-7C74244B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BE8-A77D-EB42-BF54-1C537C537740}" type="datetimeFigureOut">
              <a:rPr lang="ro-RO" smtClean="0"/>
              <a:t>28.09.2020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D2F6ED6-4189-AA43-8899-6833194BC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50C2698-AE67-724C-A41C-1A557339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923-8D48-CF44-9823-6EB5962A259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405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2EBE068-217A-9248-8D28-FBA6F166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AD22293-5E03-194C-9992-D12161F23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FBFEC19C-C62F-A049-B5A7-2F1000167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443A204B-1067-BE4C-A640-2F220B48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BE8-A77D-EB42-BF54-1C537C537740}" type="datetimeFigureOut">
              <a:rPr lang="ro-RO" smtClean="0"/>
              <a:t>28.09.2020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35B8D55-1B9B-8A43-9371-7795B40F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8181684-39C1-A442-8A93-20C0E52F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923-8D48-CF44-9823-6EB5962A259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8489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5406FB8-1076-F54F-8293-C2CE079BC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CBD29A7-88CC-EF45-B51C-5C5C5E58E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084B8F9-B0AF-CA47-A35B-A46130551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A7C9EF09-6742-E044-8BEC-69C2E9471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A1689BB0-5DB8-AC46-919D-8752B4143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AD1C2FF6-7CCD-3048-9946-58A25676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BE8-A77D-EB42-BF54-1C537C537740}" type="datetimeFigureOut">
              <a:rPr lang="ro-RO" smtClean="0"/>
              <a:t>28.09.2020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52155A09-3BCC-8949-8748-09B9EA51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6EA93BA3-85D1-E843-AC84-815539EE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923-8D48-CF44-9823-6EB5962A259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630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2C2CB1-E0B0-0A43-B1C5-020B6AFB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AD5475FD-E9E9-444D-BA37-8459BF8C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BE8-A77D-EB42-BF54-1C537C537740}" type="datetimeFigureOut">
              <a:rPr lang="ro-RO" smtClean="0"/>
              <a:t>28.09.2020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22EAA0D4-7C57-7544-A07F-C5DB61309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AA05B9D-AB6E-2B47-839B-C8CB19B2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923-8D48-CF44-9823-6EB5962A259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5168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9DE86879-9A44-F24F-A69A-22D7ADD8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BE8-A77D-EB42-BF54-1C537C537740}" type="datetimeFigureOut">
              <a:rPr lang="ro-RO" smtClean="0"/>
              <a:t>28.09.2020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0B79F5F7-6221-DA4D-8BA1-633571E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8446F5E8-B5BD-3846-BA85-673FBA59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923-8D48-CF44-9823-6EB5962A259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721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235C920-3370-1A45-876D-858F45276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F665989-C5A7-2746-9F96-D622B6964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4472A20-776C-B740-A72C-E16EEE126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6F1135A-8567-EA42-AFC4-030FCF187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BE8-A77D-EB42-BF54-1C537C537740}" type="datetimeFigureOut">
              <a:rPr lang="ro-RO" smtClean="0"/>
              <a:t>28.09.2020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D3E54F7-6D1A-3744-9600-377B08EF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49B1DFF-6354-934A-A8AC-619C846E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923-8D48-CF44-9823-6EB5962A259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1851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7659F5-70E3-2747-9B4B-7B0C53FF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1B6922E8-63BE-A444-A38F-2ACC7933E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2550F018-2257-B04E-A7FA-97B480B8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325795B-44A1-754F-A72A-A605F3E1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BE8-A77D-EB42-BF54-1C537C537740}" type="datetimeFigureOut">
              <a:rPr lang="ro-RO" smtClean="0"/>
              <a:t>28.09.2020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71ED3643-BDFC-404A-A0C2-8377E55FF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8D3F2DF-16B8-B443-925B-A315181F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5F923-8D48-CF44-9823-6EB5962A259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498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064220A6-22C4-DC43-AB90-BF95300A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6CE84EAE-6904-7E43-946D-BA998C942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EF9F8D5-9BF2-7D4B-B5DF-3DE3CAFE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5BE8-A77D-EB42-BF54-1C537C537740}" type="datetimeFigureOut">
              <a:rPr lang="ro-RO" smtClean="0"/>
              <a:t>28.09.2020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B8C6347-930F-314E-9F04-FE3F571E8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490EF40-DB79-6D49-9315-DDBBA6B0C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F923-8D48-CF44-9823-6EB5962A2595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29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bc.co.uk/romanian/specials/1351_israel/index.shtml" TargetMode="External" /><Relationship Id="rId3" Type="http://schemas.openxmlformats.org/officeDocument/2006/relationships/hyperlink" Target="http://gazetaoltului.ro/2018/01/10/10-ianuarie-istorie-fapte-personalitati-schimbari/" TargetMode="External" /><Relationship Id="rId7" Type="http://schemas.openxmlformats.org/officeDocument/2006/relationships/hyperlink" Target="https://adevarul.ro/locale/calarasi/foto-istoria-spitalului-malul-borcei-imagini-inedite-arhiva-arata-cladirea-1901-1_5be800d2df52022f755d010f/index.amphtml" TargetMode="External" /><Relationship Id="rId2" Type="http://schemas.openxmlformats.org/officeDocument/2006/relationships/hyperlink" Target="https://www.totb.ro/milioane-de-imagini-istorice-postate/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www.carucubere.ro/istoric/imagini-de-ieri-si-de-azi/" TargetMode="External" /><Relationship Id="rId5" Type="http://schemas.openxmlformats.org/officeDocument/2006/relationships/hyperlink" Target="https://bercenidepoveste.ro/filaret-imagini/" TargetMode="External" /><Relationship Id="rId4" Type="http://schemas.openxmlformats.org/officeDocument/2006/relationships/hyperlink" Target="http://metropotam.ro/La-zi/Istorie-romaneasca-in-fotografii-interviu-cu-administratorul-muzeului-virtual-de-istorie-in-imagini-art2269993052/" TargetMode="Externa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FD8C912-C49F-FA46-9227-129E2458F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44522" y="4470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o-RO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Badea Adriana</a:t>
            </a:r>
            <a:br>
              <a:rPr lang="ro-RO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Liceul  Tehnologic Costești </a:t>
            </a:r>
            <a:br>
              <a:rPr lang="ro-RO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Profesor : Drăguț  Violeta </a:t>
            </a:r>
          </a:p>
        </p:txBody>
      </p:sp>
    </p:spTree>
    <p:extLst>
      <p:ext uri="{BB962C8B-B14F-4D97-AF65-F5344CB8AC3E}">
        <p14:creationId xmlns:p14="http://schemas.microsoft.com/office/powerpoint/2010/main" val="149185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088C47F-4A62-0D4E-A91F-059CA3DC5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4775" y="292680"/>
            <a:ext cx="9781556" cy="4293783"/>
          </a:xfrm>
        </p:spPr>
        <p:txBody>
          <a:bodyPr>
            <a:normAutofit/>
          </a:bodyPr>
          <a:lstStyle/>
          <a:p>
            <a:r>
              <a:rPr lang="ro-RO" sz="1400"/>
              <a:t>Surse:</a:t>
            </a:r>
          </a:p>
          <a:p>
            <a:r>
              <a:rPr lang="ro-RO" sz="1400">
                <a:hlinkClick r:id="rId2"/>
              </a:rPr>
              <a:t>https://www.totb.ro/milioane-de-imagini-istorice-postate/</a:t>
            </a:r>
            <a:endParaRPr lang="ro-RO" sz="1400"/>
          </a:p>
          <a:p>
            <a:r>
              <a:rPr lang="ro-RO" sz="1400">
                <a:hlinkClick r:id="rId3"/>
              </a:rPr>
              <a:t>http://gazetaoltului.ro/2018/01/10/10-ianuarie-istorie-fapte-personalitati-schimbari/</a:t>
            </a:r>
            <a:endParaRPr lang="ro-RO" sz="1400"/>
          </a:p>
          <a:p>
            <a:r>
              <a:rPr lang="ro-RO" sz="1400">
                <a:hlinkClick r:id="rId4"/>
              </a:rPr>
              <a:t>http://metropotam.ro/La-zi/Istorie-romaneasca-in-fotografii-interviu-cu-administratorul-muzeului-virtual-de-istorie-in-imagini-art2269993052/</a:t>
            </a:r>
            <a:endParaRPr lang="ro-RO" sz="1400"/>
          </a:p>
          <a:p>
            <a:r>
              <a:rPr lang="ro-RO" sz="1400">
                <a:hlinkClick r:id="rId5"/>
              </a:rPr>
              <a:t>https://bercenidepoveste.ro/filaret-imagini/</a:t>
            </a:r>
            <a:endParaRPr lang="ro-RO" sz="1400"/>
          </a:p>
          <a:p>
            <a:r>
              <a:rPr lang="ro-RO" sz="1400">
                <a:hlinkClick r:id="rId6"/>
              </a:rPr>
              <a:t>https://www.carucubere.ro/istoric/imagini-de-ieri-si-de-azi/</a:t>
            </a:r>
            <a:endParaRPr lang="ro-RO" sz="1400"/>
          </a:p>
          <a:p>
            <a:endParaRPr lang="ro-RO" sz="1400"/>
          </a:p>
          <a:p>
            <a:r>
              <a:rPr lang="ro-RO" sz="1400">
                <a:hlinkClick r:id="rId7"/>
              </a:rPr>
              <a:t>https://adevarul.ro/locale/calarasi/foto-istoria-spitalului-malul-borcei-imagini-inedite-arhiva-arata-cladirea-1901-1_5be800d2df52022f755d010f/index.amphtml</a:t>
            </a:r>
            <a:endParaRPr lang="ro-RO" sz="1400"/>
          </a:p>
          <a:p>
            <a:r>
              <a:rPr lang="ro-RO" sz="1400">
                <a:hlinkClick r:id="rId8"/>
              </a:rPr>
              <a:t>http://www.bbc.co.uk/romanian/specials/1351_israel/index.shtml</a:t>
            </a:r>
            <a:endParaRPr lang="ro-RO" sz="1400"/>
          </a:p>
          <a:p>
            <a:endParaRPr lang="ro-RO" sz="1400"/>
          </a:p>
        </p:txBody>
      </p:sp>
    </p:spTree>
    <p:extLst>
      <p:ext uri="{BB962C8B-B14F-4D97-AF65-F5344CB8AC3E}">
        <p14:creationId xmlns:p14="http://schemas.microsoft.com/office/powerpoint/2010/main" val="364442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7E9277CD-765B-9848-A341-AD1258448507}"/>
              </a:ext>
            </a:extLst>
          </p:cNvPr>
          <p:cNvSpPr/>
          <p:nvPr/>
        </p:nvSpPr>
        <p:spPr>
          <a:xfrm>
            <a:off x="3170464" y="1567295"/>
            <a:ext cx="5851072" cy="372340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1F4562D2-6A00-344E-95DC-5F0982DCF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11" y="1682163"/>
            <a:ext cx="5618512" cy="34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388D23B6-07F7-B042-9E4F-8341214A816B}"/>
              </a:ext>
            </a:extLst>
          </p:cNvPr>
          <p:cNvSpPr/>
          <p:nvPr/>
        </p:nvSpPr>
        <p:spPr>
          <a:xfrm>
            <a:off x="3520561" y="1276679"/>
            <a:ext cx="5368417" cy="374143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" name="Imagine 6">
            <a:extLst>
              <a:ext uri="{FF2B5EF4-FFF2-40B4-BE49-F238E27FC236}">
                <a16:creationId xmlns:a16="http://schemas.microsoft.com/office/drawing/2014/main" id="{032A9BC9-FC11-4044-A68F-AF287331B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66" y="1439334"/>
            <a:ext cx="5055384" cy="34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9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3D08EA96-CA43-5A4F-BA0B-EB8C307E34DD}"/>
              </a:ext>
            </a:extLst>
          </p:cNvPr>
          <p:cNvSpPr/>
          <p:nvPr/>
        </p:nvSpPr>
        <p:spPr>
          <a:xfrm>
            <a:off x="3751913" y="1437087"/>
            <a:ext cx="5472794" cy="35712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C8075108-75F2-1D46-943C-BB4D79D65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70" y="1572812"/>
            <a:ext cx="5254137" cy="32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9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45824966-76D3-8546-BAC5-ADE7F69B39B8}"/>
              </a:ext>
            </a:extLst>
          </p:cNvPr>
          <p:cNvSpPr/>
          <p:nvPr/>
        </p:nvSpPr>
        <p:spPr>
          <a:xfrm>
            <a:off x="3773392" y="2035539"/>
            <a:ext cx="4577954" cy="31699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42392F68-0B71-B24B-88FA-353C3E167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80" y="2132085"/>
            <a:ext cx="4367418" cy="291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53ACF4B9-341F-B34F-B0AD-C1CBB86FD20D}"/>
              </a:ext>
            </a:extLst>
          </p:cNvPr>
          <p:cNvSpPr/>
          <p:nvPr/>
        </p:nvSpPr>
        <p:spPr>
          <a:xfrm>
            <a:off x="3575367" y="1513146"/>
            <a:ext cx="4788437" cy="31463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DEF6EECC-D9F6-204B-91FA-325F77653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995" y="1587989"/>
            <a:ext cx="4579946" cy="29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5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FD5BBE51-9874-994D-BF45-B79D7DFBA0D0}"/>
              </a:ext>
            </a:extLst>
          </p:cNvPr>
          <p:cNvSpPr/>
          <p:nvPr/>
        </p:nvSpPr>
        <p:spPr>
          <a:xfrm>
            <a:off x="3795360" y="2075587"/>
            <a:ext cx="4721961" cy="33766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6" name="Imagine 6">
            <a:extLst>
              <a:ext uri="{FF2B5EF4-FFF2-40B4-BE49-F238E27FC236}">
                <a16:creationId xmlns:a16="http://schemas.microsoft.com/office/drawing/2014/main" id="{786D9D97-8EB1-074F-9FF6-16392ECA6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17" y="2301219"/>
            <a:ext cx="4584113" cy="30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7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3BCD14AB-7082-A749-B39C-755BA3FC9E1C}"/>
              </a:ext>
            </a:extLst>
          </p:cNvPr>
          <p:cNvSpPr/>
          <p:nvPr/>
        </p:nvSpPr>
        <p:spPr>
          <a:xfrm>
            <a:off x="3537149" y="1499260"/>
            <a:ext cx="5117701" cy="36343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16C5E0C9-015C-024F-8EF3-D398F6A7A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637" y="1629154"/>
            <a:ext cx="4828787" cy="33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8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6491BCD5-BF29-DA4C-8291-A4AC67375C22}"/>
              </a:ext>
            </a:extLst>
          </p:cNvPr>
          <p:cNvSpPr/>
          <p:nvPr/>
        </p:nvSpPr>
        <p:spPr>
          <a:xfrm>
            <a:off x="3866284" y="1799235"/>
            <a:ext cx="4459432" cy="31982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Imagine 5">
            <a:extLst>
              <a:ext uri="{FF2B5EF4-FFF2-40B4-BE49-F238E27FC236}">
                <a16:creationId xmlns:a16="http://schemas.microsoft.com/office/drawing/2014/main" id="{54729A64-E98E-8744-A702-31D125669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00" y="1921029"/>
            <a:ext cx="4145344" cy="29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50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Ecran lat</PresentationFormat>
  <Slides>10</Slides>
  <Notes>0</Notes>
  <HiddenSlides>0</HiddenSlide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1" baseType="lpstr">
      <vt:lpstr>Temă Office</vt:lpstr>
      <vt:lpstr>Badea Adriana Liceul  Tehnologic Costești  Profesor : Drăguț  Violeta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Badea Adriana Liceul  Tehnologic Costești  Profesor : Drăguț  Violeta </dc:title>
  <dc:creator>Utilizator necunoscut</dc:creator>
  <cp:lastModifiedBy>badeaa630@gmail.com</cp:lastModifiedBy>
  <cp:revision>3</cp:revision>
  <dcterms:created xsi:type="dcterms:W3CDTF">2020-09-25T09:09:05Z</dcterms:created>
  <dcterms:modified xsi:type="dcterms:W3CDTF">2020-09-28T05:42:29Z</dcterms:modified>
</cp:coreProperties>
</file>