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icii%20afaceristi,%20cash%20flow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ASOCIAȚIA MICII AFACERIȘTI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ȘCOALA 79, BUCUREȘTI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o-RO" b="1" dirty="0" smtClean="0"/>
              <a:t>CAPITOLUL I   	MEMBRI ASOCIAŢI FONDATORI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b="1" dirty="0" smtClean="0"/>
              <a:t>Art. 1   Membrii fondatori:</a:t>
            </a:r>
            <a:endParaRPr lang="en-US" dirty="0" smtClean="0"/>
          </a:p>
          <a:p>
            <a:pPr lvl="0"/>
            <a:r>
              <a:rPr lang="ro-RO" dirty="0" smtClean="0"/>
              <a:t>Emilia Chiș – profesor</a:t>
            </a:r>
            <a:endParaRPr lang="en-US" dirty="0" smtClean="0"/>
          </a:p>
          <a:p>
            <a:pPr lvl="0"/>
            <a:r>
              <a:rPr lang="ro-RO" dirty="0" smtClean="0"/>
              <a:t>Opaiț Camelia- profesor</a:t>
            </a:r>
            <a:endParaRPr lang="en-US" dirty="0" smtClean="0"/>
          </a:p>
          <a:p>
            <a:pPr lvl="0"/>
            <a:r>
              <a:rPr lang="ro-RO" dirty="0" smtClean="0"/>
              <a:t>Elevii claselor a IV-a C și E ai Școlii Nr. 79 din București( 60 de elevi)</a:t>
            </a:r>
            <a:endParaRPr lang="en-US" dirty="0" smtClean="0"/>
          </a:p>
          <a:p>
            <a:r>
              <a:rPr lang="ro-RO" b="1" dirty="0" smtClean="0"/>
              <a:t>Art. 2  </a:t>
            </a:r>
            <a:r>
              <a:rPr lang="ro-RO" dirty="0" smtClean="0"/>
              <a:t>Persoanele identificate la art. 1 din prezentul Statut consimt a se asocia prin punerea în comun a contribuţiei lor materiale şi a cunoştinţelor lor pentru realizarea scopului asociaţiei.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>CAPITOLUL II   	DENUMIREA, SEDIUL ŞI DURATA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b="1" dirty="0" smtClean="0"/>
              <a:t>Art. 3  </a:t>
            </a:r>
            <a:r>
              <a:rPr lang="ro-RO" dirty="0" smtClean="0"/>
              <a:t>Asociaţia poartă denumirea completă de „</a:t>
            </a:r>
            <a:r>
              <a:rPr lang="ro-RO" b="1" dirty="0" smtClean="0"/>
              <a:t>MICII AFACERIȘTI  – ȘCOALA 79 BUCUREȘTI</a:t>
            </a:r>
            <a:r>
              <a:rPr lang="ro-RO" dirty="0" smtClean="0"/>
              <a:t>”, în conformitate cu dovada disponibilităţii denumirii nr. 1 din data de 31.01.2016, eliberată de Ministerul Justiţiei.</a:t>
            </a:r>
            <a:endParaRPr lang="en-US" dirty="0" smtClean="0"/>
          </a:p>
          <a:p>
            <a:r>
              <a:rPr lang="ro-RO" b="1" dirty="0" smtClean="0"/>
              <a:t>Art. 4  </a:t>
            </a:r>
            <a:r>
              <a:rPr lang="ro-RO" dirty="0" smtClean="0"/>
              <a:t>Sediul Asociaţiei - Bucureşti, Sector 4, Str. Cuza Vodă, Școala 79, Laboratorul de fizică.</a:t>
            </a:r>
            <a:endParaRPr lang="en-US" dirty="0" smtClean="0"/>
          </a:p>
          <a:p>
            <a:r>
              <a:rPr lang="ro-RO" b="1" dirty="0" smtClean="0"/>
              <a:t>Art. 5</a:t>
            </a:r>
            <a:r>
              <a:rPr lang="ro-RO" dirty="0" smtClean="0"/>
              <a:t>  Asociaţia este constituită pe perioadă nedeterminată.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CAPITOLUL III	OBIECTIVELE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o-RO" b="1" dirty="0" smtClean="0"/>
              <a:t>Art. 6	 </a:t>
            </a:r>
            <a:r>
              <a:rPr lang="ro-RO" dirty="0" smtClean="0"/>
              <a:t>Pentru realizarea misiunii sale, Asociaţia îşi propune atingerea următoarelor obiective:</a:t>
            </a:r>
            <a:endParaRPr lang="en-US" dirty="0" smtClean="0"/>
          </a:p>
          <a:p>
            <a:r>
              <a:rPr lang="ro-RO" dirty="0" smtClean="0"/>
              <a:t> a) Implicarea în îmbunătăţirea calităţii vieţii şi activităţii elevilor</a:t>
            </a:r>
            <a:endParaRPr lang="en-US" dirty="0" smtClean="0"/>
          </a:p>
          <a:p>
            <a:r>
              <a:rPr lang="ro-RO" dirty="0" smtClean="0"/>
              <a:t> b) Sprijinirea financiară a unor activităţi extrașcolare</a:t>
            </a:r>
            <a:endParaRPr lang="en-US" dirty="0" smtClean="0"/>
          </a:p>
          <a:p>
            <a:r>
              <a:rPr lang="ro-RO" dirty="0" smtClean="0"/>
              <a:t>c) Sprijinirea financiară a  proiectelor copiilor</a:t>
            </a:r>
            <a:endParaRPr lang="en-US" dirty="0" smtClean="0"/>
          </a:p>
          <a:p>
            <a:r>
              <a:rPr lang="ro-RO" dirty="0" smtClean="0"/>
              <a:t>d)Susținerea unor activitati ale elevilor cu caracter social, cultural, profesional, si sportiv</a:t>
            </a:r>
            <a:endParaRPr lang="en-US" dirty="0" smtClean="0"/>
          </a:p>
          <a:p>
            <a:r>
              <a:rPr lang="ro-RO" dirty="0" smtClean="0"/>
              <a:t>e) Gestionarea fondurilor provenite din alte surse	</a:t>
            </a:r>
            <a:endParaRPr lang="en-US" dirty="0" smtClean="0"/>
          </a:p>
          <a:p>
            <a:r>
              <a:rPr lang="ro-RO" dirty="0" smtClean="0"/>
              <a:t>f) Sprijin pentru copii cu dizabilitați, defavorizați, minorități, etc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CAPITOLUL  IV. 	PATRIMONIUL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b="1" dirty="0" smtClean="0"/>
              <a:t>Art. 7 </a:t>
            </a:r>
            <a:r>
              <a:rPr lang="ro-RO" dirty="0" smtClean="0"/>
              <a:t> Patrimoniul iniţial al Asociaţiei este constituit în numerar şi este în sumă de 3,100 lei  fiind format din contribuţiile banești egale ale membrilor.</a:t>
            </a:r>
            <a:endParaRPr lang="en-US" dirty="0" smtClean="0"/>
          </a:p>
          <a:p>
            <a:r>
              <a:rPr lang="ro-RO" b="1" dirty="0" smtClean="0"/>
              <a:t>Art. 8</a:t>
            </a:r>
            <a:r>
              <a:rPr lang="ro-RO" dirty="0" smtClean="0"/>
              <a:t>  Veniturile Asociaţiei provin din: </a:t>
            </a:r>
            <a:endParaRPr lang="en-US" dirty="0" smtClean="0"/>
          </a:p>
          <a:p>
            <a:r>
              <a:rPr lang="ro-RO" dirty="0" smtClean="0"/>
              <a:t>a) venituri realizate din activităţi economice desfăşurate în condiţiile legii şi în baza statutului; </a:t>
            </a:r>
            <a:endParaRPr lang="en-US" dirty="0" smtClean="0"/>
          </a:p>
          <a:p>
            <a:r>
              <a:rPr lang="ro-RO" dirty="0" smtClean="0"/>
              <a:t>b) donaţii ale persoanelor fizice, persoanelor juridice, sponsorizări, etc.;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200" b="1" dirty="0" smtClean="0"/>
              <a:t>CAP. V	DREPTURI ŞI OBLIGAŢII ALE MEMBRILOR ASOCIAŢI; DOBÂNDIREA ŞI PIERDEREA CALITĂŢII DE ASOCIAT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b="1" dirty="0" smtClean="0"/>
              <a:t>Art. 9  </a:t>
            </a:r>
            <a:r>
              <a:rPr lang="ro-RO" dirty="0" smtClean="0"/>
              <a:t> Dobândirea calităţii de asociat 	</a:t>
            </a:r>
            <a:endParaRPr lang="en-US" dirty="0" smtClean="0"/>
          </a:p>
          <a:p>
            <a:r>
              <a:rPr lang="ro-RO" dirty="0" smtClean="0"/>
              <a:t> La propunerea oricărui membru asociat şi cu aprobarea Consiliului Director, poate deveni membru asociat al Asociaţiei „</a:t>
            </a:r>
            <a:r>
              <a:rPr lang="ro-RO" b="1" dirty="0" smtClean="0"/>
              <a:t>MICII AFACERIȘTI   – ȘCOALA 79 BUCUREȘTI </a:t>
            </a:r>
            <a:r>
              <a:rPr lang="ro-RO" dirty="0" smtClean="0"/>
              <a:t>” orice persoană care doreşte să slujească scopurile pentru care a fost înfiinţată asociaţia, cu respectarea actelor constitutive ale acesteia şi prin semnarea </a:t>
            </a:r>
            <a:r>
              <a:rPr lang="ro-RO" b="1" dirty="0" smtClean="0"/>
              <a:t>Contractului de Adeziune</a:t>
            </a:r>
            <a:r>
              <a:rPr lang="ro-RO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 dirty="0" smtClean="0"/>
              <a:t>CAP. VI	 ORGANELE DE CONDUCERE</a:t>
            </a:r>
            <a:r>
              <a:rPr lang="ro-RO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o-RO" b="1" dirty="0" smtClean="0"/>
              <a:t>Art. 9  </a:t>
            </a:r>
            <a:r>
              <a:rPr lang="ro-RO" dirty="0" smtClean="0"/>
              <a:t>Organul de conducere al Asociaţiei este </a:t>
            </a:r>
            <a:r>
              <a:rPr lang="ro-RO" b="1" dirty="0" smtClean="0"/>
              <a:t>Adunarea Generală</a:t>
            </a:r>
            <a:endParaRPr lang="en-US" dirty="0" smtClean="0"/>
          </a:p>
          <a:p>
            <a:r>
              <a:rPr lang="ro-RO" b="1" dirty="0" smtClean="0"/>
              <a:t>Art. 10  </a:t>
            </a:r>
            <a:r>
              <a:rPr lang="ro-RO" dirty="0" smtClean="0"/>
              <a:t>Adunarea Generală este organul suprem de conducere al Asociaţiei şi se compune din </a:t>
            </a:r>
            <a:r>
              <a:rPr lang="ro-RO" b="1" dirty="0" smtClean="0"/>
              <a:t>totalitatea membrilor asociaţi</a:t>
            </a:r>
            <a:r>
              <a:rPr lang="ro-RO" dirty="0" smtClean="0"/>
              <a:t>.</a:t>
            </a:r>
            <a:endParaRPr lang="en-US" dirty="0" smtClean="0"/>
          </a:p>
          <a:p>
            <a:r>
              <a:rPr lang="ro-RO" b="1" dirty="0" smtClean="0"/>
              <a:t>Art. 11  Preşedintele</a:t>
            </a:r>
            <a:r>
              <a:rPr lang="ro-RO" dirty="0" smtClean="0"/>
              <a:t> Adunării Generale 	</a:t>
            </a:r>
            <a:endParaRPr lang="en-US" dirty="0" smtClean="0"/>
          </a:p>
          <a:p>
            <a:r>
              <a:rPr lang="ro-RO" dirty="0" smtClean="0"/>
              <a:t>Adunarea Generală este condusă de un Preşedinte, ales dintre membri asociaţi.</a:t>
            </a:r>
            <a:endParaRPr lang="en-US" dirty="0" smtClean="0"/>
          </a:p>
          <a:p>
            <a:r>
              <a:rPr lang="ro-RO" b="1" dirty="0" smtClean="0"/>
              <a:t>Art. 12  Procedura de vot</a:t>
            </a:r>
            <a:r>
              <a:rPr lang="ro-RO" dirty="0" smtClean="0"/>
              <a:t> în cadrul şedinţelor </a:t>
            </a:r>
            <a:r>
              <a:rPr lang="ro-RO" b="1" dirty="0" smtClean="0"/>
              <a:t>Adunării Generale</a:t>
            </a:r>
            <a:r>
              <a:rPr lang="ro-RO" dirty="0" smtClean="0"/>
              <a:t> </a:t>
            </a:r>
            <a:endParaRPr lang="en-US" dirty="0" smtClean="0"/>
          </a:p>
          <a:p>
            <a:r>
              <a:rPr lang="ro-RO" dirty="0" smtClean="0"/>
              <a:t>Hotărârile Adunării Generale a membrilor se iau prin vot deschis, cu votul a mai mult de jumătate din numărul voturilor valabil exprimate.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/>
              <a:t>CAP. VII  	DISPOZIŢII FINALE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/>
              <a:t>Art. 13</a:t>
            </a:r>
            <a:r>
              <a:rPr lang="ro-RO" dirty="0" smtClean="0"/>
              <a:t>  Valabilitatea Statutului</a:t>
            </a:r>
            <a:endParaRPr lang="en-US" dirty="0" smtClean="0"/>
          </a:p>
          <a:p>
            <a:r>
              <a:rPr lang="ro-RO" dirty="0" smtClean="0"/>
              <a:t> Prezentul Statut este valabil pe toată durata existenţei Asociaţiei, modificarea sau completarea sa urmând a se face numai în formă scrisă cu respectarea  majorității necesare, conform prevederilor statutare.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PREVIZIUNE CASH FLOW</a:t>
            </a:r>
            <a:r>
              <a:rPr lang="ro-RO" smtClean="0"/>
              <a:t>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310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ASOCIAȚIA MICII AFACERIȘTI</vt:lpstr>
      <vt:lpstr>CAPITOLUL I    MEMBRI ASOCIAŢI FONDATORI </vt:lpstr>
      <vt:lpstr>CAPITOLUL II    DENUMIREA, SEDIUL ŞI DURATA </vt:lpstr>
      <vt:lpstr>CAPITOLUL III OBIECTIVELE</vt:lpstr>
      <vt:lpstr>CAPITOLUL  IV.  PATRIMONIUL </vt:lpstr>
      <vt:lpstr>CAP. V DREPTURI ŞI OBLIGAŢII ALE MEMBRILOR ASOCIAŢI; DOBÂNDIREA ŞI PIERDEREA CALITĂŢII DE ASOCIAT </vt:lpstr>
      <vt:lpstr>CAP. VI  ORGANELE DE CONDUCERE </vt:lpstr>
      <vt:lpstr>CAP. VII   DISPOZIŢII FINALE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ASOCIAȚIA MICII AFACERIȘTI</dc:title>
  <dc:creator>Acer</dc:creator>
  <cp:lastModifiedBy>Acer</cp:lastModifiedBy>
  <cp:revision>11</cp:revision>
  <dcterms:created xsi:type="dcterms:W3CDTF">2006-08-16T00:00:00Z</dcterms:created>
  <dcterms:modified xsi:type="dcterms:W3CDTF">2016-02-03T20:17:42Z</dcterms:modified>
</cp:coreProperties>
</file>