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1"/>
  </p:notesMasterIdLst>
  <p:sldIdLst>
    <p:sldId id="284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6" r:id="rId16"/>
    <p:sldId id="277" r:id="rId17"/>
    <p:sldId id="278" r:id="rId18"/>
    <p:sldId id="272" r:id="rId19"/>
    <p:sldId id="273" r:id="rId20"/>
    <p:sldId id="274" r:id="rId21"/>
    <p:sldId id="275" r:id="rId22"/>
    <p:sldId id="283" r:id="rId23"/>
    <p:sldId id="280" r:id="rId24"/>
    <p:sldId id="282" r:id="rId25"/>
    <p:sldId id="270" r:id="rId26"/>
    <p:sldId id="281" r:id="rId27"/>
    <p:sldId id="279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27812-E0A2-4550-A446-405824D22D10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9EA21-BFDF-4D5F-9ADD-08893FC725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2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9EA21-BFDF-4D5F-9ADD-08893FC725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34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9EA21-BFDF-4D5F-9ADD-08893FC725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88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9EA21-BFDF-4D5F-9ADD-08893FC7251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6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6B89-EABF-44DE-B4E1-FFDB664C1171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636D-8575-43E2-8864-F645EF5F3E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2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6B89-EABF-44DE-B4E1-FFDB664C1171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636D-8575-43E2-8864-F645EF5F3E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4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6B89-EABF-44DE-B4E1-FFDB664C1171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636D-8575-43E2-8864-F645EF5F3EA6}" type="slidenum">
              <a:rPr lang="en-US" smtClean="0"/>
              <a:t>‹nº›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9931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6B89-EABF-44DE-B4E1-FFDB664C1171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636D-8575-43E2-8864-F645EF5F3E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00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6B89-EABF-44DE-B4E1-FFDB664C1171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636D-8575-43E2-8864-F645EF5F3EA6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5533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6B89-EABF-44DE-B4E1-FFDB664C1171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636D-8575-43E2-8864-F645EF5F3E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01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6B89-EABF-44DE-B4E1-FFDB664C1171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636D-8575-43E2-8864-F645EF5F3E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3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6B89-EABF-44DE-B4E1-FFDB664C1171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636D-8575-43E2-8864-F645EF5F3E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6B89-EABF-44DE-B4E1-FFDB664C1171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636D-8575-43E2-8864-F645EF5F3E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6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6B89-EABF-44DE-B4E1-FFDB664C1171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636D-8575-43E2-8864-F645EF5F3E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8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6B89-EABF-44DE-B4E1-FFDB664C1171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636D-8575-43E2-8864-F645EF5F3E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1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6B89-EABF-44DE-B4E1-FFDB664C1171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636D-8575-43E2-8864-F645EF5F3E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4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6B89-EABF-44DE-B4E1-FFDB664C1171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636D-8575-43E2-8864-F645EF5F3E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3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6B89-EABF-44DE-B4E1-FFDB664C1171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636D-8575-43E2-8864-F645EF5F3E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5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6B89-EABF-44DE-B4E1-FFDB664C1171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636D-8575-43E2-8864-F645EF5F3E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1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6B89-EABF-44DE-B4E1-FFDB664C1171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636D-8575-43E2-8864-F645EF5F3E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0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B6B89-EABF-44DE-B4E1-FFDB664C1171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F9636D-8575-43E2-8864-F645EF5F3E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0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5678" y="1463291"/>
            <a:ext cx="4916285" cy="539470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8150" y="40326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lackadder ITC" panose="04020505051007020D02" pitchFamily="82" charset="0"/>
              </a:rPr>
              <a:t>            </a:t>
            </a:r>
            <a:r>
              <a:rPr lang="en-US" sz="9600" b="1" dirty="0">
                <a:latin typeface="Matura MT Script Capitals" panose="03020802060602070202" pitchFamily="66" charset="0"/>
              </a:rPr>
              <a:t>Bazar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395" y="1996961"/>
            <a:ext cx="6000750" cy="44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47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5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31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03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38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2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14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5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13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7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3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8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76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0"/>
            <a:ext cx="8275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4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13" y="0"/>
            <a:ext cx="51435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777" y="-594"/>
            <a:ext cx="514547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45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37" y="0"/>
            <a:ext cx="51435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7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34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7" y="0"/>
            <a:ext cx="51435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46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76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186" y="0"/>
            <a:ext cx="5397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69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285" y="275771"/>
            <a:ext cx="9347200" cy="626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65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1886"/>
            <a:ext cx="10755086" cy="604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34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767" y="696685"/>
            <a:ext cx="8979504" cy="505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32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4" y="420915"/>
            <a:ext cx="10726057" cy="603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99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75"/>
          <a:stretch/>
        </p:blipFill>
        <p:spPr>
          <a:xfrm>
            <a:off x="406399" y="377372"/>
            <a:ext cx="8737600" cy="576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2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21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57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10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50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52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98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8805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184</TotalTime>
  <Words>5</Words>
  <Application>Microsoft Office PowerPoint</Application>
  <PresentationFormat>Ecrã Panorâmico</PresentationFormat>
  <Paragraphs>4</Paragraphs>
  <Slides>29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29</vt:i4>
      </vt:variant>
    </vt:vector>
  </HeadingPairs>
  <TitlesOfParts>
    <vt:vector size="36" baseType="lpstr">
      <vt:lpstr>Arial</vt:lpstr>
      <vt:lpstr>Blackadder ITC</vt:lpstr>
      <vt:lpstr>Calibri</vt:lpstr>
      <vt:lpstr>Matura MT Script Capitals</vt:lpstr>
      <vt:lpstr>Trebuchet MS</vt:lpstr>
      <vt:lpstr>Wingdings 3</vt:lpstr>
      <vt:lpstr>Facet</vt:lpstr>
      <vt:lpstr>            Bazar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Oana</dc:creator>
  <cp:lastModifiedBy>Helena Serdoura</cp:lastModifiedBy>
  <cp:revision>10</cp:revision>
  <dcterms:created xsi:type="dcterms:W3CDTF">2015-12-14T17:28:14Z</dcterms:created>
  <dcterms:modified xsi:type="dcterms:W3CDTF">2016-02-28T11:29:01Z</dcterms:modified>
</cp:coreProperties>
</file>