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media/audio8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6" r:id="rId3"/>
    <p:sldId id="258" r:id="rId4"/>
    <p:sldId id="260" r:id="rId5"/>
    <p:sldId id="262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9E45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7EB-D1B1-4401-B9E8-AAEFE833DF3B}" type="datetimeFigureOut">
              <a:rPr lang="hr-HR" smtClean="0"/>
              <a:t>11.4.2016.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8D46-D07F-4474-972C-87B4B80E25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133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7EB-D1B1-4401-B9E8-AAEFE833DF3B}" type="datetimeFigureOut">
              <a:rPr lang="hr-HR" smtClean="0"/>
              <a:t>11.4.2016.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8D46-D07F-4474-972C-87B4B80E25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590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7EB-D1B1-4401-B9E8-AAEFE833DF3B}" type="datetimeFigureOut">
              <a:rPr lang="hr-HR" smtClean="0"/>
              <a:t>11.4.2016.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8D46-D07F-4474-972C-87B4B80E25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67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7EB-D1B1-4401-B9E8-AAEFE833DF3B}" type="datetimeFigureOut">
              <a:rPr lang="hr-HR" smtClean="0"/>
              <a:t>11.4.2016.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8D46-D07F-4474-972C-87B4B80E25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256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7EB-D1B1-4401-B9E8-AAEFE833DF3B}" type="datetimeFigureOut">
              <a:rPr lang="hr-HR" smtClean="0"/>
              <a:t>11.4.2016.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8D46-D07F-4474-972C-87B4B80E25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000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7EB-D1B1-4401-B9E8-AAEFE833DF3B}" type="datetimeFigureOut">
              <a:rPr lang="hr-HR" smtClean="0"/>
              <a:t>11.4.2016.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8D46-D07F-4474-972C-87B4B80E25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296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7EB-D1B1-4401-B9E8-AAEFE833DF3B}" type="datetimeFigureOut">
              <a:rPr lang="hr-HR" smtClean="0"/>
              <a:t>11.4.2016.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8D46-D07F-4474-972C-87B4B80E25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1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7EB-D1B1-4401-B9E8-AAEFE833DF3B}" type="datetimeFigureOut">
              <a:rPr lang="hr-HR" smtClean="0"/>
              <a:t>11.4.2016.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8D46-D07F-4474-972C-87B4B80E25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969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7EB-D1B1-4401-B9E8-AAEFE833DF3B}" type="datetimeFigureOut">
              <a:rPr lang="hr-HR" smtClean="0"/>
              <a:t>11.4.2016.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8D46-D07F-4474-972C-87B4B80E25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114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7EB-D1B1-4401-B9E8-AAEFE833DF3B}" type="datetimeFigureOut">
              <a:rPr lang="hr-HR" smtClean="0"/>
              <a:t>11.4.2016.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8D46-D07F-4474-972C-87B4B80E25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198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7EB-D1B1-4401-B9E8-AAEFE833DF3B}" type="datetimeFigureOut">
              <a:rPr lang="hr-HR" smtClean="0"/>
              <a:t>11.4.2016.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8D46-D07F-4474-972C-87B4B80E25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623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607EB-D1B1-4401-B9E8-AAEFE833DF3B}" type="datetimeFigureOut">
              <a:rPr lang="hr-HR" smtClean="0"/>
              <a:t>11.4.2016.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B8D46-D07F-4474-972C-87B4B80E25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98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2.jpg"/><Relationship Id="rId7" Type="http://schemas.openxmlformats.org/officeDocument/2006/relationships/audio" Target="../media/audio3.wav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audio" Target="../media/audio7.wav"/><Relationship Id="rId5" Type="http://schemas.openxmlformats.org/officeDocument/2006/relationships/audio" Target="../media/audio2.wav"/><Relationship Id="rId10" Type="http://schemas.openxmlformats.org/officeDocument/2006/relationships/audio" Target="../media/audio6.wav"/><Relationship Id="rId4" Type="http://schemas.openxmlformats.org/officeDocument/2006/relationships/image" Target="../media/image4.gif"/><Relationship Id="rId9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2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89" y="2259000"/>
            <a:ext cx="2356023" cy="2340000"/>
          </a:xfrm>
          <a:prstGeom prst="rect">
            <a:avLst/>
          </a:prstGeom>
        </p:spPr>
      </p:pic>
      <p:sp>
        <p:nvSpPr>
          <p:cNvPr id="3" name="WordArt 4" descr="White marble"/>
          <p:cNvSpPr>
            <a:spLocks noChangeArrowheads="1" noChangeShapeType="1" noTextEdit="1"/>
          </p:cNvSpPr>
          <p:nvPr/>
        </p:nvSpPr>
        <p:spPr bwMode="auto">
          <a:xfrm rot="840000">
            <a:off x="1332000" y="189000"/>
            <a:ext cx="6480000" cy="6480000"/>
          </a:xfrm>
          <a:prstGeom prst="rect">
            <a:avLst/>
          </a:prstGeom>
        </p:spPr>
        <p:txBody>
          <a:bodyPr wrap="none" fromWordArt="1">
            <a:prstTxWarp prst="textCirclePour">
              <a:avLst>
                <a:gd name="adj1" fmla="val 10856501"/>
                <a:gd name="adj2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bevelT h="25400" prst="softRound"/>
              <a:extrusionClr>
                <a:srgbClr val="663300"/>
              </a:extrusionClr>
            </a:sp3d>
          </a:bodyPr>
          <a:lstStyle/>
          <a:p>
            <a:pPr algn="ctr"/>
            <a:r>
              <a:rPr lang="hr-HR" sz="3600" kern="10" dirty="0" smtClean="0">
                <a:ln w="9525">
                  <a:round/>
                  <a:headEnd/>
                  <a:tailEnd/>
                </a:ln>
                <a:solidFill>
                  <a:srgbClr val="BD9E45"/>
                </a:solidFill>
                <a:latin typeface="Arial Black"/>
              </a:rPr>
              <a:t>EURO EURO </a:t>
            </a:r>
            <a:endParaRPr lang="hr-HR" sz="3600" kern="10" dirty="0">
              <a:ln w="9525">
                <a:round/>
                <a:headEnd/>
                <a:tailEnd/>
              </a:ln>
              <a:solidFill>
                <a:srgbClr val="BD9E45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5178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zervirano mjesto sadržaj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" y="16201"/>
            <a:ext cx="8532000" cy="6825599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 rot="2005815">
            <a:off x="2409801" y="3464605"/>
            <a:ext cx="792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err="1" smtClean="0">
                <a:solidFill>
                  <a:srgbClr val="FF0000"/>
                </a:solidFill>
              </a:rPr>
              <a:t>Belgium</a:t>
            </a:r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 rot="17038495">
            <a:off x="120453" y="5330888"/>
            <a:ext cx="1080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Portugal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6" name="Pravokutnik 5">
            <a:hlinkClick r:id="" action="ppaction://noaction"/>
          </p:cNvPr>
          <p:cNvSpPr/>
          <p:nvPr/>
        </p:nvSpPr>
        <p:spPr>
          <a:xfrm rot="19389390">
            <a:off x="3689910" y="4570477"/>
            <a:ext cx="8280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err="1" smtClean="0">
                <a:ln w="3175">
                  <a:noFill/>
                </a:ln>
                <a:solidFill>
                  <a:srgbClr val="2812AE"/>
                </a:solidFill>
              </a:rPr>
              <a:t>Slovenia</a:t>
            </a:r>
            <a:endParaRPr lang="hr-HR" sz="1400" b="1" dirty="0">
              <a:ln w="3175">
                <a:noFill/>
              </a:ln>
              <a:solidFill>
                <a:srgbClr val="2812AE"/>
              </a:solidFill>
            </a:endParaRPr>
          </a:p>
        </p:txBody>
      </p:sp>
      <p:sp>
        <p:nvSpPr>
          <p:cNvPr id="7" name="Pravokutnik 6">
            <a:hlinkClick r:id="" action="ppaction://noaction"/>
          </p:cNvPr>
          <p:cNvSpPr/>
          <p:nvPr/>
        </p:nvSpPr>
        <p:spPr>
          <a:xfrm>
            <a:off x="1929181" y="4326099"/>
            <a:ext cx="864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France 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4942117" y="1823052"/>
            <a:ext cx="1008000" cy="25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err="1" smtClean="0">
                <a:solidFill>
                  <a:srgbClr val="002060"/>
                </a:solidFill>
              </a:rPr>
              <a:t>Estonian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12" name="Pravokutnik 11"/>
          <p:cNvSpPr/>
          <p:nvPr/>
        </p:nvSpPr>
        <p:spPr>
          <a:xfrm rot="18122084">
            <a:off x="3066511" y="3428590"/>
            <a:ext cx="1080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err="1" smtClean="0">
                <a:solidFill>
                  <a:schemeClr val="tx1"/>
                </a:solidFill>
              </a:rPr>
              <a:t>Germany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3" name="Pravokutnik 12"/>
          <p:cNvSpPr/>
          <p:nvPr/>
        </p:nvSpPr>
        <p:spPr>
          <a:xfrm rot="19615685">
            <a:off x="4997188" y="5699016"/>
            <a:ext cx="972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err="1" smtClean="0">
                <a:solidFill>
                  <a:srgbClr val="2812AE"/>
                </a:solidFill>
              </a:rPr>
              <a:t>Greece</a:t>
            </a:r>
            <a:endParaRPr lang="hr-HR" b="1" dirty="0">
              <a:solidFill>
                <a:srgbClr val="2812AE"/>
              </a:solidFill>
            </a:endParaRPr>
          </a:p>
        </p:txBody>
      </p:sp>
      <p:sp>
        <p:nvSpPr>
          <p:cNvPr id="16" name="Pravokutnik 15"/>
          <p:cNvSpPr/>
          <p:nvPr/>
        </p:nvSpPr>
        <p:spPr>
          <a:xfrm rot="2486239">
            <a:off x="3592887" y="5275473"/>
            <a:ext cx="684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err="1" smtClean="0">
                <a:solidFill>
                  <a:srgbClr val="FF0000"/>
                </a:solidFill>
              </a:rPr>
              <a:t>Italy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8" name="Rectangle 19"/>
          <p:cNvSpPr/>
          <p:nvPr/>
        </p:nvSpPr>
        <p:spPr>
          <a:xfrm rot="20422580">
            <a:off x="3696723" y="4143890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err="1" smtClean="0">
                <a:solidFill>
                  <a:schemeClr val="tx1"/>
                </a:solidFill>
              </a:rPr>
              <a:t>Austria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21" name="Rectangle 22"/>
          <p:cNvSpPr/>
          <p:nvPr/>
        </p:nvSpPr>
        <p:spPr>
          <a:xfrm rot="4037045">
            <a:off x="4610514" y="856527"/>
            <a:ext cx="1018503" cy="292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err="1" smtClean="0">
                <a:solidFill>
                  <a:schemeClr val="tx1"/>
                </a:solidFill>
              </a:rPr>
              <a:t>Finland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22" name="Rectangle 23"/>
          <p:cNvSpPr/>
          <p:nvPr/>
        </p:nvSpPr>
        <p:spPr>
          <a:xfrm>
            <a:off x="816600" y="2755670"/>
            <a:ext cx="864000" cy="25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Ireland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23" name="Rectangle 24"/>
          <p:cNvSpPr/>
          <p:nvPr/>
        </p:nvSpPr>
        <p:spPr>
          <a:xfrm>
            <a:off x="4788024" y="2204864"/>
            <a:ext cx="7560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err="1" smtClean="0">
                <a:solidFill>
                  <a:srgbClr val="002060"/>
                </a:solidFill>
              </a:rPr>
              <a:t>Latvia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25" name="TextBox 26"/>
          <p:cNvSpPr txBox="1"/>
          <p:nvPr/>
        </p:nvSpPr>
        <p:spPr>
          <a:xfrm flipH="1">
            <a:off x="3687415" y="6509311"/>
            <a:ext cx="828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Malta</a:t>
            </a:r>
            <a:endParaRPr lang="hr-HR" b="1" dirty="0"/>
          </a:p>
        </p:txBody>
      </p:sp>
      <p:sp>
        <p:nvSpPr>
          <p:cNvPr id="30" name="Rectangle 31"/>
          <p:cNvSpPr/>
          <p:nvPr/>
        </p:nvSpPr>
        <p:spPr>
          <a:xfrm rot="20547052">
            <a:off x="4509942" y="3858546"/>
            <a:ext cx="9720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 err="1" smtClean="0">
                <a:solidFill>
                  <a:srgbClr val="FF0000"/>
                </a:solidFill>
              </a:rPr>
              <a:t>Slovakia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1" name="Rectangle 32"/>
          <p:cNvSpPr/>
          <p:nvPr/>
        </p:nvSpPr>
        <p:spPr>
          <a:xfrm rot="18748738">
            <a:off x="895057" y="5445343"/>
            <a:ext cx="1024071" cy="33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Spain</a:t>
            </a:r>
            <a:endParaRPr lang="hr-HR" b="1" dirty="0">
              <a:solidFill>
                <a:schemeClr val="tx1"/>
              </a:solidFill>
            </a:endParaRPr>
          </a:p>
        </p:txBody>
      </p:sp>
      <p:grpSp>
        <p:nvGrpSpPr>
          <p:cNvPr id="56" name="Grupa 55"/>
          <p:cNvGrpSpPr/>
          <p:nvPr/>
        </p:nvGrpSpPr>
        <p:grpSpPr>
          <a:xfrm>
            <a:off x="250545" y="3565487"/>
            <a:ext cx="2688598" cy="288032"/>
            <a:chOff x="250545" y="3565487"/>
            <a:chExt cx="2688598" cy="288032"/>
          </a:xfrm>
        </p:grpSpPr>
        <p:sp>
          <p:nvSpPr>
            <p:cNvPr id="39" name="Rectangle 21"/>
            <p:cNvSpPr/>
            <p:nvPr/>
          </p:nvSpPr>
          <p:spPr>
            <a:xfrm>
              <a:off x="250545" y="3565487"/>
              <a:ext cx="1260000" cy="2880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600" b="1" dirty="0" smtClean="0">
                  <a:solidFill>
                    <a:srgbClr val="FF0000"/>
                  </a:solidFill>
                </a:rPr>
                <a:t>Luxemburg</a:t>
              </a:r>
              <a:endParaRPr lang="hr-HR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5" name="Ravni poveznik sa strelicom 44"/>
            <p:cNvCxnSpPr>
              <a:stCxn id="39" idx="3"/>
            </p:cNvCxnSpPr>
            <p:nvPr/>
          </p:nvCxnSpPr>
          <p:spPr>
            <a:xfrm>
              <a:off x="1510545" y="3709503"/>
              <a:ext cx="1428598" cy="11552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Oval 10">
            <a:hlinkClick r:id="" action="ppaction://noaction">
              <a:snd r:embed="rId5" name="It's good but not right (roy walker).wav"/>
            </a:hlinkClick>
          </p:cNvPr>
          <p:cNvSpPr>
            <a:spLocks noChangeArrowheads="1"/>
          </p:cNvSpPr>
          <p:nvPr/>
        </p:nvSpPr>
        <p:spPr bwMode="auto">
          <a:xfrm>
            <a:off x="1771777" y="2554482"/>
            <a:ext cx="1288078" cy="504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 dirty="0" smtClean="0">
                <a:solidFill>
                  <a:srgbClr val="2812AE"/>
                </a:solidFill>
              </a:rPr>
              <a:t>United</a:t>
            </a:r>
          </a:p>
          <a:p>
            <a:pPr algn="ctr"/>
            <a:r>
              <a:rPr lang="hr-HR" b="1" dirty="0" err="1" smtClean="0">
                <a:solidFill>
                  <a:srgbClr val="2812AE"/>
                </a:solidFill>
              </a:rPr>
              <a:t>Kindrom</a:t>
            </a:r>
            <a:endParaRPr lang="hr-HR" b="1" dirty="0" smtClean="0">
              <a:solidFill>
                <a:srgbClr val="2812AE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33" y="3885740"/>
            <a:ext cx="730588" cy="720000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131" y="3231658"/>
            <a:ext cx="730588" cy="720000"/>
          </a:xfrm>
          <a:prstGeom prst="rect">
            <a:avLst/>
          </a:prstGeom>
        </p:spPr>
      </p:pic>
      <p:sp>
        <p:nvSpPr>
          <p:cNvPr id="36" name="Pravokutnik 35"/>
          <p:cNvSpPr/>
          <p:nvPr/>
        </p:nvSpPr>
        <p:spPr>
          <a:xfrm rot="19615685">
            <a:off x="6679649" y="6236603"/>
            <a:ext cx="972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err="1" smtClean="0">
                <a:solidFill>
                  <a:srgbClr val="FF0000"/>
                </a:solidFill>
              </a:rPr>
              <a:t>Cyprus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27" name="Slika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55" y="5994729"/>
            <a:ext cx="730588" cy="720000"/>
          </a:xfrm>
          <a:prstGeom prst="rect">
            <a:avLst/>
          </a:prstGeom>
        </p:spPr>
      </p:pic>
      <p:sp>
        <p:nvSpPr>
          <p:cNvPr id="41" name="Oval 9">
            <a:hlinkClick r:id="" action="ppaction://noaction">
              <a:snd r:embed="rId7" name="oh dear (bb cameron).wav"/>
            </a:hlinkClick>
          </p:cNvPr>
          <p:cNvSpPr>
            <a:spLocks noChangeArrowheads="1"/>
          </p:cNvSpPr>
          <p:nvPr/>
        </p:nvSpPr>
        <p:spPr bwMode="auto">
          <a:xfrm rot="20715292">
            <a:off x="5307649" y="5042993"/>
            <a:ext cx="972000" cy="288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 dirty="0" err="1">
                <a:solidFill>
                  <a:srgbClr val="FF0000"/>
                </a:solidFill>
              </a:rPr>
              <a:t>Bulgaria</a:t>
            </a:r>
            <a:endParaRPr lang="en-GB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2">
            <a:hlinkClick r:id="" action="ppaction://noaction">
              <a:snd r:embed="rId8" name="do'h.wav"/>
            </a:hlinkClick>
          </p:cNvPr>
          <p:cNvSpPr>
            <a:spLocks noChangeArrowheads="1"/>
          </p:cNvSpPr>
          <p:nvPr/>
        </p:nvSpPr>
        <p:spPr bwMode="auto">
          <a:xfrm>
            <a:off x="3780064" y="3723998"/>
            <a:ext cx="936000" cy="216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1700" b="1" dirty="0" err="1">
                <a:solidFill>
                  <a:srgbClr val="FF0000"/>
                </a:solidFill>
              </a:rPr>
              <a:t>Czech</a:t>
            </a:r>
            <a:r>
              <a:rPr lang="hr-HR" sz="1700" b="1" dirty="0">
                <a:solidFill>
                  <a:srgbClr val="FF0000"/>
                </a:solidFill>
              </a:rPr>
              <a:t> R</a:t>
            </a:r>
            <a:r>
              <a:rPr lang="hr-HR" sz="1700" b="1" dirty="0" smtClean="0">
                <a:solidFill>
                  <a:srgbClr val="FF0000"/>
                </a:solidFill>
              </a:rPr>
              <a:t>.</a:t>
            </a:r>
            <a:endParaRPr lang="hr-HR" sz="1700" b="1" dirty="0">
              <a:solidFill>
                <a:srgbClr val="FF0000"/>
              </a:solidFill>
            </a:endParaRPr>
          </a:p>
        </p:txBody>
      </p:sp>
      <p:sp>
        <p:nvSpPr>
          <p:cNvPr id="43" name="Oval 7">
            <a:hlinkClick r:id="" action="ppaction://noaction">
              <a:snd r:embed="rId9" name="no way.wav"/>
            </a:hlinkClick>
          </p:cNvPr>
          <p:cNvSpPr>
            <a:spLocks noChangeArrowheads="1"/>
          </p:cNvSpPr>
          <p:nvPr/>
        </p:nvSpPr>
        <p:spPr bwMode="auto">
          <a:xfrm rot="19562309">
            <a:off x="3950739" y="4809934"/>
            <a:ext cx="720000" cy="216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1600" b="1" dirty="0">
                <a:solidFill>
                  <a:srgbClr val="FF0000"/>
                </a:solidFill>
              </a:rPr>
              <a:t>Croatia</a:t>
            </a:r>
            <a:endParaRPr lang="en-GB" sz="16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44" name="Oval 4">
            <a:hlinkClick r:id="" action="ppaction://noaction">
              <a:snd r:embed="rId8" name="do'h.wav"/>
            </a:hlinkClick>
          </p:cNvPr>
          <p:cNvSpPr>
            <a:spLocks noChangeArrowheads="1"/>
          </p:cNvSpPr>
          <p:nvPr/>
        </p:nvSpPr>
        <p:spPr bwMode="auto">
          <a:xfrm>
            <a:off x="2935032" y="2405518"/>
            <a:ext cx="1080000" cy="288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 dirty="0" err="1">
                <a:solidFill>
                  <a:srgbClr val="FF0000"/>
                </a:solidFill>
              </a:rPr>
              <a:t>Denmark</a:t>
            </a:r>
            <a:endParaRPr lang="en-GB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47" name="Oval 3">
            <a:hlinkClick r:id="" action="ppaction://noaction">
              <a:snd r:embed="rId10" name="that's just wrong.wav"/>
            </a:hlinkClick>
          </p:cNvPr>
          <p:cNvSpPr>
            <a:spLocks noChangeArrowheads="1"/>
          </p:cNvSpPr>
          <p:nvPr/>
        </p:nvSpPr>
        <p:spPr bwMode="auto">
          <a:xfrm>
            <a:off x="4525632" y="2456122"/>
            <a:ext cx="1080000" cy="288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 dirty="0" err="1">
                <a:solidFill>
                  <a:srgbClr val="002060"/>
                </a:solidFill>
              </a:rPr>
              <a:t>Lithuania</a:t>
            </a:r>
            <a:endParaRPr lang="en-GB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48" name="Oval 13">
            <a:hlinkClick r:id="" action="ppaction://noaction">
              <a:snd r:embed="rId11" name="nooooo.wav"/>
            </a:hlinkClick>
          </p:cNvPr>
          <p:cNvSpPr>
            <a:spLocks noChangeArrowheads="1"/>
          </p:cNvSpPr>
          <p:nvPr/>
        </p:nvSpPr>
        <p:spPr bwMode="auto">
          <a:xfrm rot="20409983">
            <a:off x="4398924" y="4224150"/>
            <a:ext cx="936000" cy="25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 dirty="0" err="1">
                <a:solidFill>
                  <a:srgbClr val="2812AE"/>
                </a:solidFill>
              </a:rPr>
              <a:t>Hungary</a:t>
            </a:r>
            <a:endParaRPr lang="en-GB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49" name="Oval 6">
            <a:hlinkClick r:id="" action="ppaction://noaction">
              <a:snd r:embed="rId12" name="close but not right (roy walker).wav"/>
            </a:hlinkClick>
          </p:cNvPr>
          <p:cNvSpPr>
            <a:spLocks noChangeArrowheads="1"/>
          </p:cNvSpPr>
          <p:nvPr/>
        </p:nvSpPr>
        <p:spPr bwMode="auto">
          <a:xfrm>
            <a:off x="4203270" y="3184229"/>
            <a:ext cx="936000" cy="25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 dirty="0" err="1"/>
              <a:t>Poland</a:t>
            </a:r>
            <a:endParaRPr lang="en-GB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50" name="Oval 13">
            <a:hlinkClick r:id="" action="ppaction://noaction">
              <a:snd r:embed="rId11" name="nooooo.wav"/>
            </a:hlinkClick>
          </p:cNvPr>
          <p:cNvSpPr>
            <a:spLocks noChangeArrowheads="1"/>
          </p:cNvSpPr>
          <p:nvPr/>
        </p:nvSpPr>
        <p:spPr bwMode="auto">
          <a:xfrm>
            <a:off x="5141834" y="4489462"/>
            <a:ext cx="1116000" cy="288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 dirty="0" err="1"/>
              <a:t>Romania</a:t>
            </a:r>
            <a:endParaRPr lang="en-GB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51" name="Oval 3">
            <a:hlinkClick r:id="" action="ppaction://noaction">
              <a:snd r:embed="rId10" name="that's just wrong.wav"/>
            </a:hlinkClick>
          </p:cNvPr>
          <p:cNvSpPr>
            <a:spLocks noChangeArrowheads="1"/>
          </p:cNvSpPr>
          <p:nvPr/>
        </p:nvSpPr>
        <p:spPr bwMode="auto">
          <a:xfrm rot="17062048">
            <a:off x="3660771" y="1385276"/>
            <a:ext cx="936000" cy="288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 dirty="0" err="1"/>
              <a:t>Sweden</a:t>
            </a:r>
            <a:endParaRPr lang="en-GB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pic>
        <p:nvPicPr>
          <p:cNvPr id="28" name="Slika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42" y="1498500"/>
            <a:ext cx="730588" cy="720000"/>
          </a:xfrm>
          <a:prstGeom prst="rect">
            <a:avLst/>
          </a:prstGeom>
        </p:spPr>
      </p:pic>
      <p:pic>
        <p:nvPicPr>
          <p:cNvPr id="32" name="Slika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30065"/>
            <a:ext cx="730588" cy="720000"/>
          </a:xfrm>
          <a:prstGeom prst="rect">
            <a:avLst/>
          </a:prstGeom>
        </p:spPr>
      </p:pic>
      <p:pic>
        <p:nvPicPr>
          <p:cNvPr id="34" name="Slika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79" y="4113389"/>
            <a:ext cx="730588" cy="720000"/>
          </a:xfrm>
          <a:prstGeom prst="rect">
            <a:avLst/>
          </a:prstGeom>
        </p:spPr>
      </p:pic>
      <p:pic>
        <p:nvPicPr>
          <p:cNvPr id="35" name="Slika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068" y="5552150"/>
            <a:ext cx="730588" cy="720000"/>
          </a:xfrm>
          <a:prstGeom prst="rect">
            <a:avLst/>
          </a:prstGeom>
        </p:spPr>
      </p:pic>
      <p:pic>
        <p:nvPicPr>
          <p:cNvPr id="52" name="Slika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3" y="2497250"/>
            <a:ext cx="730588" cy="720000"/>
          </a:xfrm>
          <a:prstGeom prst="rect">
            <a:avLst/>
          </a:prstGeom>
        </p:spPr>
      </p:pic>
      <p:pic>
        <p:nvPicPr>
          <p:cNvPr id="53" name="Slika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63" y="5186400"/>
            <a:ext cx="730588" cy="720000"/>
          </a:xfrm>
          <a:prstGeom prst="rect">
            <a:avLst/>
          </a:prstGeom>
        </p:spPr>
      </p:pic>
      <p:pic>
        <p:nvPicPr>
          <p:cNvPr id="54" name="Slika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179" y="1858500"/>
            <a:ext cx="730588" cy="720000"/>
          </a:xfrm>
          <a:prstGeom prst="rect">
            <a:avLst/>
          </a:prstGeom>
        </p:spPr>
      </p:pic>
      <p:pic>
        <p:nvPicPr>
          <p:cNvPr id="57" name="Slika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31" y="3467636"/>
            <a:ext cx="730588" cy="720000"/>
          </a:xfrm>
          <a:prstGeom prst="rect">
            <a:avLst/>
          </a:prstGeom>
        </p:spPr>
      </p:pic>
      <p:sp>
        <p:nvSpPr>
          <p:cNvPr id="58" name="TekstniOkvir 57"/>
          <p:cNvSpPr txBox="1"/>
          <p:nvPr/>
        </p:nvSpPr>
        <p:spPr>
          <a:xfrm>
            <a:off x="2505752" y="3070571"/>
            <a:ext cx="100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err="1" smtClean="0">
                <a:solidFill>
                  <a:srgbClr val="008000"/>
                </a:solidFill>
              </a:rPr>
              <a:t>Nederland</a:t>
            </a:r>
            <a:endParaRPr lang="hr-HR" sz="1400" b="1" dirty="0">
              <a:solidFill>
                <a:srgbClr val="008000"/>
              </a:solidFill>
            </a:endParaRPr>
          </a:p>
        </p:txBody>
      </p:sp>
      <p:pic>
        <p:nvPicPr>
          <p:cNvPr id="59" name="Slika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37" y="3004534"/>
            <a:ext cx="730588" cy="720000"/>
          </a:xfrm>
          <a:prstGeom prst="rect">
            <a:avLst/>
          </a:prstGeom>
        </p:spPr>
      </p:pic>
      <p:pic>
        <p:nvPicPr>
          <p:cNvPr id="60" name="Slika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64" y="3310229"/>
            <a:ext cx="730588" cy="720000"/>
          </a:xfrm>
          <a:prstGeom prst="rect">
            <a:avLst/>
          </a:prstGeom>
        </p:spPr>
      </p:pic>
      <p:pic>
        <p:nvPicPr>
          <p:cNvPr id="61" name="Slika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59" y="6121800"/>
            <a:ext cx="730588" cy="720000"/>
          </a:xfrm>
          <a:prstGeom prst="rect">
            <a:avLst/>
          </a:prstGeom>
        </p:spPr>
      </p:pic>
      <p:pic>
        <p:nvPicPr>
          <p:cNvPr id="62" name="Slika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9" y="5159490"/>
            <a:ext cx="730588" cy="720000"/>
          </a:xfrm>
          <a:prstGeom prst="rect">
            <a:avLst/>
          </a:prstGeom>
        </p:spPr>
      </p:pic>
      <p:pic>
        <p:nvPicPr>
          <p:cNvPr id="63" name="Slika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76" y="3569078"/>
            <a:ext cx="730588" cy="720000"/>
          </a:xfrm>
          <a:prstGeom prst="rect">
            <a:avLst/>
          </a:prstGeom>
        </p:spPr>
      </p:pic>
      <p:pic>
        <p:nvPicPr>
          <p:cNvPr id="64" name="Slika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61" y="4245740"/>
            <a:ext cx="730588" cy="720000"/>
          </a:xfrm>
          <a:prstGeom prst="rect">
            <a:avLst/>
          </a:prstGeom>
        </p:spPr>
      </p:pic>
      <p:pic>
        <p:nvPicPr>
          <p:cNvPr id="65" name="Slika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37" y="4965740"/>
            <a:ext cx="730588" cy="720000"/>
          </a:xfrm>
          <a:prstGeom prst="rect">
            <a:avLst/>
          </a:prstGeom>
        </p:spPr>
      </p:pic>
      <p:sp>
        <p:nvSpPr>
          <p:cNvPr id="55" name="Oval 10">
            <a:hlinkClick r:id="" action="ppaction://noaction">
              <a:snd r:embed="rId5" name="It's good but not right (roy walker).wav"/>
            </a:hlinkClick>
          </p:cNvPr>
          <p:cNvSpPr>
            <a:spLocks noChangeArrowheads="1"/>
          </p:cNvSpPr>
          <p:nvPr/>
        </p:nvSpPr>
        <p:spPr bwMode="auto">
          <a:xfrm>
            <a:off x="1669523" y="2576160"/>
            <a:ext cx="1288078" cy="504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hr-HR" b="1" dirty="0" smtClean="0">
              <a:solidFill>
                <a:srgbClr val="2812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4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500"/>
                            </p:stCondLst>
                            <p:childTnLst>
                              <p:par>
                                <p:cTn id="2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000"/>
                            </p:stCondLst>
                            <p:childTnLst>
                              <p:par>
                                <p:cTn id="246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4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000"/>
                            </p:stCondLst>
                            <p:childTnLst>
                              <p:par>
                                <p:cTn id="25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2" dur="1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5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000"/>
                            </p:stCondLst>
                            <p:childTnLst>
                              <p:par>
                                <p:cTn id="274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0" dur="1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500"/>
                            </p:stCondLst>
                            <p:childTnLst>
                              <p:par>
                                <p:cTn id="2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3000"/>
                            </p:stCondLst>
                            <p:childTnLst>
                              <p:par>
                                <p:cTn id="302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8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"/>
                            </p:stCondLst>
                            <p:childTnLst>
                              <p:par>
                                <p:cTn id="32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500"/>
                            </p:stCondLst>
                            <p:childTnLst>
                              <p:par>
                                <p:cTn id="3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30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8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"/>
                            </p:stCondLst>
                            <p:childTnLst>
                              <p:par>
                                <p:cTn id="34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000"/>
                            </p:stCondLst>
                            <p:childTnLst>
                              <p:par>
                                <p:cTn id="350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00"/>
                            </p:stCondLst>
                            <p:childTnLst>
                              <p:par>
                                <p:cTn id="36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500"/>
                            </p:stCondLst>
                            <p:childTnLst>
                              <p:par>
                                <p:cTn id="3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3000"/>
                            </p:stCondLst>
                            <p:childTnLst>
                              <p:par>
                                <p:cTn id="370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8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000"/>
                            </p:stCondLst>
                            <p:childTnLst>
                              <p:par>
                                <p:cTn id="38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2500"/>
                            </p:stCondLst>
                            <p:childTnLst>
                              <p:par>
                                <p:cTn id="3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3000"/>
                            </p:stCondLst>
                            <p:childTnLst>
                              <p:par>
                                <p:cTn id="390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8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2500"/>
                            </p:stCondLst>
                            <p:childTnLst>
                              <p:par>
                                <p:cTn id="4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3000"/>
                            </p:stCondLst>
                            <p:childTnLst>
                              <p:par>
                                <p:cTn id="410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8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000"/>
                            </p:stCondLst>
                            <p:childTnLst>
                              <p:par>
                                <p:cTn id="42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2500"/>
                            </p:stCondLst>
                            <p:childTnLst>
                              <p:par>
                                <p:cTn id="4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3000"/>
                            </p:stCondLst>
                            <p:childTnLst>
                              <p:par>
                                <p:cTn id="430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8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40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1" grpId="0"/>
      <p:bldP spid="11" grpId="1"/>
      <p:bldP spid="12" grpId="0"/>
      <p:bldP spid="12" grpId="1"/>
      <p:bldP spid="13" grpId="0"/>
      <p:bldP spid="13" grpId="1"/>
      <p:bldP spid="16" grpId="0"/>
      <p:bldP spid="16" grpId="1"/>
      <p:bldP spid="18" grpId="0"/>
      <p:bldP spid="18" grpId="1"/>
      <p:bldP spid="21" grpId="0"/>
      <p:bldP spid="21" grpId="1"/>
      <p:bldP spid="22" grpId="0"/>
      <p:bldP spid="22" grpId="1"/>
      <p:bldP spid="23" grpId="0"/>
      <p:bldP spid="23" grpId="1"/>
      <p:bldP spid="25" grpId="0"/>
      <p:bldP spid="25" grpId="1"/>
      <p:bldP spid="30" grpId="0"/>
      <p:bldP spid="30" grpId="1"/>
      <p:bldP spid="31" grpId="0"/>
      <p:bldP spid="31" grpId="1"/>
      <p:bldP spid="46" grpId="0"/>
      <p:bldP spid="46" grpId="1"/>
      <p:bldP spid="36" grpId="0"/>
      <p:bldP spid="36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8" grpId="0"/>
      <p:bldP spid="5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-12175"/>
            <a:ext cx="9000000" cy="688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88" y="1491389"/>
            <a:ext cx="5268861" cy="3951646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" y="2437101"/>
            <a:ext cx="1620000" cy="1013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" y="4777049"/>
            <a:ext cx="1622951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" y="3602986"/>
            <a:ext cx="1620000" cy="967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" y="1246029"/>
            <a:ext cx="1620000" cy="1038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" y="14922"/>
            <a:ext cx="1620000" cy="1062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83" y="5857049"/>
            <a:ext cx="3508910" cy="100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33</Words>
  <Application>Microsoft Office PowerPoint</Application>
  <PresentationFormat>Prikaz na zaslonu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Adela Granic</dc:creator>
  <cp:lastModifiedBy>Ivana</cp:lastModifiedBy>
  <cp:revision>57</cp:revision>
  <dcterms:created xsi:type="dcterms:W3CDTF">2014-06-19T08:29:45Z</dcterms:created>
  <dcterms:modified xsi:type="dcterms:W3CDTF">2016-04-11T09:00:35Z</dcterms:modified>
</cp:coreProperties>
</file>