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6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7" Type="http://schemas.openxmlformats.org/officeDocument/2006/relationships/image" Target="../media/image74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7" Type="http://schemas.openxmlformats.org/officeDocument/2006/relationships/image" Target="../media/image7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g"/><Relationship Id="rId3" Type="http://schemas.openxmlformats.org/officeDocument/2006/relationships/image" Target="../media/image80.jpg"/><Relationship Id="rId7" Type="http://schemas.openxmlformats.org/officeDocument/2006/relationships/image" Target="../media/image84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sz="3600" b="1" dirty="0"/>
              <a:t>UMA IDA AO SUPERMERCADO</a:t>
            </a:r>
            <a:endParaRPr lang="en-GB" sz="3600" b="1" dirty="0"/>
          </a:p>
          <a:p>
            <a:endParaRPr lang="en-GB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67" y="1581981"/>
            <a:ext cx="2850292" cy="1894386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054811" y="1666208"/>
            <a:ext cx="4386178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Keep Invest Donate Spend</a:t>
            </a:r>
            <a:endParaRPr kumimoji="0" lang="en-GB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Erasmus+ program, KA2 Action – strategic partnerships in the school field</a:t>
            </a:r>
            <a:endParaRPr kumimoji="0" lang="en-GB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http://www.erasmus-kids.com.hr/</a:t>
            </a:r>
            <a:endParaRPr kumimoji="0" lang="en-GB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https:/www.facebook.com/erasmuskids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http://twinspace.etwinning.net/3425/home</a:t>
            </a: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GB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264290"/>
            <a:ext cx="11543251" cy="1254117"/>
          </a:xfrm>
        </p:spPr>
        <p:txBody>
          <a:bodyPr/>
          <a:lstStyle/>
          <a:p>
            <a:r>
              <a:rPr lang="en-GB" dirty="0"/>
              <a:t>legume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0" y="272152"/>
            <a:ext cx="1919417" cy="1246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0" y="1560041"/>
            <a:ext cx="2088286" cy="2784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66" y="3934257"/>
            <a:ext cx="2088286" cy="2784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36" y="2000083"/>
            <a:ext cx="3712508" cy="2784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81" y="4250732"/>
            <a:ext cx="2789871" cy="2092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69" y="1840485"/>
            <a:ext cx="2513471" cy="33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264290"/>
            <a:ext cx="11543251" cy="1254117"/>
          </a:xfrm>
        </p:spPr>
        <p:txBody>
          <a:bodyPr/>
          <a:lstStyle/>
          <a:p>
            <a:r>
              <a:rPr lang="en-GB" dirty="0" err="1"/>
              <a:t>Ulei</a:t>
            </a:r>
            <a:r>
              <a:rPr lang="en-GB" dirty="0"/>
              <a:t>/</a:t>
            </a:r>
            <a:r>
              <a:rPr lang="en-GB" dirty="0" err="1"/>
              <a:t>orez</a:t>
            </a:r>
            <a:endParaRPr lang="en-GB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0" y="272152"/>
            <a:ext cx="1919417" cy="1246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7" y="1837039"/>
            <a:ext cx="3765285" cy="2823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4085379"/>
            <a:ext cx="3340117" cy="1878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80" y="2652585"/>
            <a:ext cx="3784018" cy="3784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048" y="1801017"/>
            <a:ext cx="2232454" cy="39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2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264290"/>
            <a:ext cx="11543251" cy="1254117"/>
          </a:xfrm>
        </p:spPr>
        <p:txBody>
          <a:bodyPr/>
          <a:lstStyle/>
          <a:p>
            <a:r>
              <a:rPr lang="en-GB" dirty="0" err="1"/>
              <a:t>Ulei</a:t>
            </a:r>
            <a:r>
              <a:rPr lang="en-GB" dirty="0"/>
              <a:t>/</a:t>
            </a:r>
            <a:r>
              <a:rPr lang="en-GB" dirty="0" err="1"/>
              <a:t>orez</a:t>
            </a:r>
            <a:endParaRPr lang="en-GB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0" y="272152"/>
            <a:ext cx="1919417" cy="1246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0" y="4160106"/>
            <a:ext cx="3031527" cy="2273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14" y="1372547"/>
            <a:ext cx="2402186" cy="4276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40" y="2603163"/>
            <a:ext cx="2858529" cy="3811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65" y="1588192"/>
            <a:ext cx="3478078" cy="34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37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264290"/>
            <a:ext cx="11543251" cy="1254117"/>
          </a:xfrm>
        </p:spPr>
        <p:txBody>
          <a:bodyPr/>
          <a:lstStyle/>
          <a:p>
            <a:r>
              <a:rPr lang="en-GB" dirty="0" err="1"/>
              <a:t>dulciuri</a:t>
            </a:r>
            <a:endParaRPr lang="en-GB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0" y="272152"/>
            <a:ext cx="1919417" cy="1246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60" y="4358590"/>
            <a:ext cx="3960110" cy="2227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62" y="1475262"/>
            <a:ext cx="3695124" cy="2771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2" y="1851803"/>
            <a:ext cx="1662025" cy="2959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04" y="2986226"/>
            <a:ext cx="2428096" cy="3237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90" y="1179738"/>
            <a:ext cx="2130245" cy="2840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609" y="3067921"/>
            <a:ext cx="2024655" cy="35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0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264290"/>
            <a:ext cx="11543251" cy="1254117"/>
          </a:xfrm>
        </p:spPr>
        <p:txBody>
          <a:bodyPr/>
          <a:lstStyle/>
          <a:p>
            <a:r>
              <a:rPr lang="en-GB" dirty="0" err="1"/>
              <a:t>dulciuri</a:t>
            </a:r>
            <a:endParaRPr lang="en-GB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0" y="272152"/>
            <a:ext cx="1919417" cy="1246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8" y="1438533"/>
            <a:ext cx="3696043" cy="2079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2" y="3209328"/>
            <a:ext cx="2853721" cy="2853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80" y="1406960"/>
            <a:ext cx="2692478" cy="3589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0" y="3039771"/>
            <a:ext cx="2692478" cy="3589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93" y="3502809"/>
            <a:ext cx="3589394" cy="269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4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264290"/>
            <a:ext cx="11543251" cy="1254117"/>
          </a:xfrm>
        </p:spPr>
        <p:txBody>
          <a:bodyPr/>
          <a:lstStyle/>
          <a:p>
            <a:r>
              <a:rPr lang="en-GB" dirty="0" err="1"/>
              <a:t>papetarie</a:t>
            </a:r>
            <a:endParaRPr lang="en-GB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0" y="272152"/>
            <a:ext cx="1919417" cy="1246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3" y="4439682"/>
            <a:ext cx="3137686" cy="1764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7" y="4656869"/>
            <a:ext cx="3683103" cy="2071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4" y="1721708"/>
            <a:ext cx="4015483" cy="3011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27" y="2866768"/>
            <a:ext cx="4261708" cy="3196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00" y="1276873"/>
            <a:ext cx="1604571" cy="28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72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264290"/>
            <a:ext cx="11543251" cy="1254117"/>
          </a:xfrm>
        </p:spPr>
        <p:txBody>
          <a:bodyPr/>
          <a:lstStyle/>
          <a:p>
            <a:r>
              <a:rPr lang="en-GB" dirty="0" err="1"/>
              <a:t>papetarie</a:t>
            </a:r>
            <a:endParaRPr lang="en-GB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0" y="272152"/>
            <a:ext cx="1919417" cy="1246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6" y="1873081"/>
            <a:ext cx="2986216" cy="2239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35" y="1342767"/>
            <a:ext cx="3828745" cy="1986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41" y="3762982"/>
            <a:ext cx="3828745" cy="2871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66" y="3840560"/>
            <a:ext cx="2153669" cy="2871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676" y="3726949"/>
            <a:ext cx="2153669" cy="2871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475" y="1787619"/>
            <a:ext cx="3828745" cy="287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6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264290"/>
            <a:ext cx="11543251" cy="1254117"/>
          </a:xfrm>
        </p:spPr>
        <p:txBody>
          <a:bodyPr/>
          <a:lstStyle/>
          <a:p>
            <a:r>
              <a:rPr lang="en-GB" dirty="0" err="1"/>
              <a:t>multumim</a:t>
            </a:r>
            <a:r>
              <a:rPr lang="en-GB" dirty="0"/>
              <a:t> Erasmus!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0" y="272152"/>
            <a:ext cx="1919417" cy="1246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60" y="1803314"/>
            <a:ext cx="7136320" cy="2439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6" y="3941932"/>
            <a:ext cx="5493197" cy="1873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15" y="2349154"/>
            <a:ext cx="2484437" cy="37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0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72" y="264290"/>
            <a:ext cx="11358693" cy="1292661"/>
          </a:xfrm>
        </p:spPr>
        <p:txBody>
          <a:bodyPr/>
          <a:lstStyle/>
          <a:p>
            <a:r>
              <a:rPr lang="en-GB" dirty="0"/>
              <a:t>supermarket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4" y="263762"/>
            <a:ext cx="1919417" cy="1301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6" y="1667132"/>
            <a:ext cx="2235278" cy="2980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63" y="1729946"/>
            <a:ext cx="3507936" cy="2630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9" y="3851280"/>
            <a:ext cx="3973828" cy="22352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05" y="3377521"/>
            <a:ext cx="1890579" cy="25207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92" y="3148581"/>
            <a:ext cx="1673974" cy="29803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084"/>
            <a:ext cx="2360140" cy="17701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651" y="1814945"/>
            <a:ext cx="1939349" cy="14472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96" y="4685278"/>
            <a:ext cx="1448481" cy="21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1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264290"/>
            <a:ext cx="11543251" cy="1254117"/>
          </a:xfrm>
        </p:spPr>
        <p:txBody>
          <a:bodyPr/>
          <a:lstStyle/>
          <a:p>
            <a:r>
              <a:rPr lang="en-GB" dirty="0" err="1"/>
              <a:t>paine</a:t>
            </a:r>
            <a:endParaRPr lang="en-GB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0" y="272152"/>
            <a:ext cx="1919417" cy="1246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71" y="1269400"/>
            <a:ext cx="4638400" cy="260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03" y="1306387"/>
            <a:ext cx="2609100" cy="347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2" y="3227523"/>
            <a:ext cx="4638400" cy="347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73" y="4428096"/>
            <a:ext cx="3239213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2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264290"/>
            <a:ext cx="11543251" cy="1254117"/>
          </a:xfrm>
        </p:spPr>
        <p:txBody>
          <a:bodyPr/>
          <a:lstStyle/>
          <a:p>
            <a:r>
              <a:rPr lang="en-GB" dirty="0" err="1"/>
              <a:t>paine</a:t>
            </a:r>
            <a:endParaRPr lang="en-GB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0" y="272152"/>
            <a:ext cx="1919417" cy="1246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7" y="1714754"/>
            <a:ext cx="2207309" cy="2943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04" y="3763662"/>
            <a:ext cx="3785287" cy="2838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26" y="1897469"/>
            <a:ext cx="3744097" cy="2808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009" y="2568493"/>
            <a:ext cx="2123213" cy="2830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71" y="4549517"/>
            <a:ext cx="2822821" cy="188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0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264290"/>
            <a:ext cx="11543251" cy="1254117"/>
          </a:xfrm>
        </p:spPr>
        <p:txBody>
          <a:bodyPr/>
          <a:lstStyle/>
          <a:p>
            <a:r>
              <a:rPr lang="en-GB" dirty="0" err="1"/>
              <a:t>Apa</a:t>
            </a:r>
            <a:r>
              <a:rPr lang="en-GB" dirty="0"/>
              <a:t> </a:t>
            </a:r>
            <a:r>
              <a:rPr lang="en-GB" dirty="0" err="1"/>
              <a:t>Minerala</a:t>
            </a:r>
            <a:r>
              <a:rPr lang="en-GB" dirty="0"/>
              <a:t>/</a:t>
            </a:r>
            <a:r>
              <a:rPr lang="en-GB" dirty="0" err="1"/>
              <a:t>plata</a:t>
            </a:r>
            <a:endParaRPr lang="en-GB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0" y="272152"/>
            <a:ext cx="1919417" cy="1246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123" y="1895959"/>
            <a:ext cx="1889288" cy="2519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9315" y="3983663"/>
            <a:ext cx="1889288" cy="2519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2427" y="1944289"/>
            <a:ext cx="1889288" cy="2519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5667" y="3411362"/>
            <a:ext cx="1889288" cy="2519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656" y="5153198"/>
            <a:ext cx="2665371" cy="14992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33" y="2579396"/>
            <a:ext cx="1705029" cy="22733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95" y="1585923"/>
            <a:ext cx="1565422" cy="27871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08" y="1608728"/>
            <a:ext cx="2090327" cy="2787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82" y="3965489"/>
            <a:ext cx="1539029" cy="274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95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264290"/>
            <a:ext cx="11543251" cy="1254117"/>
          </a:xfrm>
        </p:spPr>
        <p:txBody>
          <a:bodyPr/>
          <a:lstStyle/>
          <a:p>
            <a:r>
              <a:rPr lang="en-GB" dirty="0" err="1"/>
              <a:t>Lapte</a:t>
            </a:r>
            <a:r>
              <a:rPr lang="en-GB" dirty="0"/>
              <a:t>/</a:t>
            </a:r>
            <a:r>
              <a:rPr lang="en-GB" dirty="0" err="1"/>
              <a:t>iaurt</a:t>
            </a:r>
            <a:r>
              <a:rPr lang="en-GB" dirty="0"/>
              <a:t>/</a:t>
            </a:r>
            <a:r>
              <a:rPr lang="en-GB" dirty="0" err="1"/>
              <a:t>smantana</a:t>
            </a:r>
            <a:endParaRPr lang="en-GB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0" y="272152"/>
            <a:ext cx="1919417" cy="1246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1" y="1548649"/>
            <a:ext cx="2863459" cy="3817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65" y="1452357"/>
            <a:ext cx="2571168" cy="342822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38" y="2901123"/>
            <a:ext cx="2863459" cy="3817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46" y="4596830"/>
            <a:ext cx="3065375" cy="1724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27" y="3042851"/>
            <a:ext cx="2561711" cy="341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3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264290"/>
            <a:ext cx="11543251" cy="1254117"/>
          </a:xfrm>
        </p:spPr>
        <p:txBody>
          <a:bodyPr/>
          <a:lstStyle/>
          <a:p>
            <a:r>
              <a:rPr lang="en-GB" dirty="0" err="1"/>
              <a:t>Lapte</a:t>
            </a:r>
            <a:r>
              <a:rPr lang="en-GB" dirty="0"/>
              <a:t>/</a:t>
            </a:r>
            <a:r>
              <a:rPr lang="en-GB" dirty="0" err="1"/>
              <a:t>iaurt</a:t>
            </a:r>
            <a:r>
              <a:rPr lang="en-GB" dirty="0"/>
              <a:t>/</a:t>
            </a:r>
            <a:r>
              <a:rPr lang="en-GB" dirty="0" err="1"/>
              <a:t>smantana</a:t>
            </a:r>
            <a:endParaRPr lang="en-GB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0" y="272152"/>
            <a:ext cx="1919417" cy="1246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34" y="2512540"/>
            <a:ext cx="2825646" cy="2119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45" y="3720072"/>
            <a:ext cx="1692902" cy="3014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2" y="2197792"/>
            <a:ext cx="2260552" cy="3014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37" y="1779381"/>
            <a:ext cx="2260552" cy="3014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50" y="4388090"/>
            <a:ext cx="3700239" cy="246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2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264290"/>
            <a:ext cx="11543251" cy="1254117"/>
          </a:xfrm>
        </p:spPr>
        <p:txBody>
          <a:bodyPr/>
          <a:lstStyle/>
          <a:p>
            <a:r>
              <a:rPr lang="en-GB" dirty="0" err="1"/>
              <a:t>Fructe</a:t>
            </a:r>
            <a:endParaRPr lang="en-GB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0" y="272152"/>
            <a:ext cx="1919417" cy="1246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90" y="3685403"/>
            <a:ext cx="3216847" cy="2412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01" y="1695284"/>
            <a:ext cx="3216847" cy="2412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" y="3651089"/>
            <a:ext cx="1809476" cy="2412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673" y="3002017"/>
            <a:ext cx="2074164" cy="3692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00" y="2292967"/>
            <a:ext cx="3216846" cy="180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264290"/>
            <a:ext cx="11543251" cy="1254117"/>
          </a:xfrm>
        </p:spPr>
        <p:txBody>
          <a:bodyPr/>
          <a:lstStyle/>
          <a:p>
            <a:r>
              <a:rPr lang="en-GB" dirty="0" err="1"/>
              <a:t>Fructe</a:t>
            </a:r>
            <a:endParaRPr lang="en-GB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0" y="272152"/>
            <a:ext cx="1919417" cy="1246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4" y="1601231"/>
            <a:ext cx="3137241" cy="2352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02" y="3052810"/>
            <a:ext cx="2583845" cy="3445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02" y="3071003"/>
            <a:ext cx="2583845" cy="3445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42" y="1804095"/>
            <a:ext cx="1935013" cy="3445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27" y="1378808"/>
            <a:ext cx="2450499" cy="29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6770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337</TotalTime>
  <Words>50</Words>
  <Application>Microsoft Office PowerPoint</Application>
  <PresentationFormat>Ecrã Panorâmico</PresentationFormat>
  <Paragraphs>22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2" baseType="lpstr">
      <vt:lpstr>Arial</vt:lpstr>
      <vt:lpstr>Cambria</vt:lpstr>
      <vt:lpstr>Times New Roman</vt:lpstr>
      <vt:lpstr>Tw Cen MT</vt:lpstr>
      <vt:lpstr>Droplet</vt:lpstr>
      <vt:lpstr>Keep Invest Donate Spend Erasmus+ program, KA2 Action – strategic partnerships in the school field http://www.erasmus-kids.com.hr/ https:/www.facebook.com/erasmuskids http://twinspace.etwinning.net/3425/home </vt:lpstr>
      <vt:lpstr>supermarket</vt:lpstr>
      <vt:lpstr>paine</vt:lpstr>
      <vt:lpstr>paine</vt:lpstr>
      <vt:lpstr>Apa Minerala/plata</vt:lpstr>
      <vt:lpstr>Lapte/iaurt/smantana</vt:lpstr>
      <vt:lpstr>Lapte/iaurt/smantana</vt:lpstr>
      <vt:lpstr>Fructe</vt:lpstr>
      <vt:lpstr>Fructe</vt:lpstr>
      <vt:lpstr>legume</vt:lpstr>
      <vt:lpstr>Ulei/orez</vt:lpstr>
      <vt:lpstr>Ulei/orez</vt:lpstr>
      <vt:lpstr>dulciuri</vt:lpstr>
      <vt:lpstr>dulciuri</vt:lpstr>
      <vt:lpstr>papetarie</vt:lpstr>
      <vt:lpstr>papetarie</vt:lpstr>
      <vt:lpstr>multumim Erasmus!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Invest Donate Spend Erasmus+ program, KA2 Action – strategic partnerships in the school field http://www.erasmus-kids.com.hr/ https:/www.facebook.com/erasmuskids http://twinspace.etwinning.net/3425/home</dc:title>
  <dc:creator>Emil MUNTEANU</dc:creator>
  <cp:lastModifiedBy>Helena Serdoura</cp:lastModifiedBy>
  <cp:revision>21</cp:revision>
  <dcterms:created xsi:type="dcterms:W3CDTF">2016-01-17T15:10:13Z</dcterms:created>
  <dcterms:modified xsi:type="dcterms:W3CDTF">2016-02-28T12:03:19Z</dcterms:modified>
</cp:coreProperties>
</file>