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PLANTING  TREES</a:t>
            </a:r>
            <a:endParaRPr lang="en-US" dirty="0"/>
          </a:p>
        </p:txBody>
      </p:sp>
      <p:pic>
        <p:nvPicPr>
          <p:cNvPr id="4" name="Picture 2" descr="erasm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464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5562600"/>
            <a:ext cx="3525325" cy="92333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ROMANIA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Picture 3" descr="KID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1794506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95600"/>
            <a:ext cx="1600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924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rasm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464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3" descr="KID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1794506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2930524" cy="2552700"/>
          </a:xfrm>
          <a:prstGeom prst="rect">
            <a:avLst/>
          </a:prstGeom>
          <a:noFill/>
        </p:spPr>
      </p:pic>
      <p:pic>
        <p:nvPicPr>
          <p:cNvPr id="1026" name="Picture 2" descr="cd 1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28850"/>
            <a:ext cx="343408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oza1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4" y="41148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59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rasm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464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3" descr="KID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1794506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C:\Users\Florentina\Desktop\activitati proiect aprilie\IMG-20160417-WA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4" y="1781896"/>
            <a:ext cx="222033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Florentina\Desktop\activitati proiect aprilie\IMG-20160417-WA00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" y="1781896"/>
            <a:ext cx="2396808" cy="353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Florentina\Desktop\activitati proiect aprilie\IMG-20160417-WA000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3276600"/>
            <a:ext cx="1804381" cy="30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595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rasm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464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3" descr="KID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1794506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C:\Users\Florentina\Desktop\activitati proiect aprilie\IMG-20160417-WA00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4" y="2403764"/>
            <a:ext cx="1676400" cy="294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Florentina\Desktop\activitati proiect aprilie\IMG-20160504-WA00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16282"/>
            <a:ext cx="32766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Florentina\Desktop\activitati proiect aprilie\IMG-20160504-WA000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282" y="4287982"/>
            <a:ext cx="28194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Florentina\Desktop\activitati proiect aprilie\IMG-20160504-WA001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16282"/>
            <a:ext cx="2438400" cy="1846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41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rasm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464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3" descr="KID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1794506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C:\Users\Florentina\Desktop\activitati proiect aprilie\IMG-20160504-WA00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29845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Florentina\Desktop\activitati proiect aprilie\IMG-20160504-WA000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25908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Florentina\Desktop\activitati proiect aprilie\IMG-20160504-WA00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26527"/>
            <a:ext cx="3259453" cy="2041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41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rasm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464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3" descr="KID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1794506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C:\Users\Florentina\Desktop\activitati proiect aprilie\IMG_166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2362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Florentina\Desktop\activitati proiect aprilie\IMG_166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2317749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Florentina\Desktop\activitati proiect aprilie\IMG_1669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90" y="1979612"/>
            <a:ext cx="2143125" cy="3430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410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</TotalTime>
  <Words>3</Words>
  <Application>Microsoft Office PowerPoint</Application>
  <PresentationFormat>Apresentação no Ecrã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Book Antiqua</vt:lpstr>
      <vt:lpstr>Century Gothic</vt:lpstr>
      <vt:lpstr>Apothecary</vt:lpstr>
      <vt:lpstr>PLANTING  TREES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PLANTING  TREES</dc:title>
  <dc:creator>Alex Ref</dc:creator>
  <cp:lastModifiedBy>Helena Serdoura</cp:lastModifiedBy>
  <cp:revision>3</cp:revision>
  <dcterms:created xsi:type="dcterms:W3CDTF">2006-08-16T00:00:00Z</dcterms:created>
  <dcterms:modified xsi:type="dcterms:W3CDTF">2016-05-16T12:44:32Z</dcterms:modified>
</cp:coreProperties>
</file>