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KID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2811463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9631" y="3276600"/>
            <a:ext cx="3635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WISH  TREE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2268" y="705147"/>
            <a:ext cx="3525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ROMANIA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15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aje ecologi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392214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erasmu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KID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73906"/>
            <a:ext cx="1752600" cy="13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24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DSCN237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962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00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F22042008_000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1"/>
            <a:ext cx="76200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39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684213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C:\Users\Florentina\Desktop\activitati proiect aprilie\DSC003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005138" cy="297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lorentina\Desktop\activitati proiect aprilie\DSC003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057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lorentina\Desktop\activitati proiect aprilie\DSC003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1868531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KID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1905000" cy="14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5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C:\Users\Florentina\Desktop\activitati proiect aprilie\DSCN23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71600"/>
            <a:ext cx="4114801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lorentina\Desktop\activitati proiect aprilie\DSCN23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83" y="4191000"/>
            <a:ext cx="3314700" cy="223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lorentina\Desktop\activitati proiect aprilie\DSC035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83" y="1600200"/>
            <a:ext cx="30607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KID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83" y="350077"/>
            <a:ext cx="1600200" cy="119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C:\Users\Florentina\Desktop\activitati proiect aprilie\IMG-20160427-WA004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1905000" cy="1392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76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C:\Users\Florentina\Desktop\activitati proiect aprilie\IMG_27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217" y="1905000"/>
            <a:ext cx="2355850" cy="1975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lorentina\Desktop\activitati proiect aprilie\IMG_27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5068" y="1675765"/>
            <a:ext cx="3156268" cy="243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lorentina\Desktop\activitati proiect aprilie\IMG_28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7417" y="2649220"/>
            <a:ext cx="3486861" cy="284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KID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02" y="4876800"/>
            <a:ext cx="1905000" cy="14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10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KID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12860"/>
            <a:ext cx="1973263" cy="147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C:\Users\Florentina\Desktop\activitati proiect aprilie\IMG-20160412-WA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6" y="1676400"/>
            <a:ext cx="3319463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lorentina\Desktop\activitati proiect aprilie\IMG-20160412-WA0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60" y="3086100"/>
            <a:ext cx="4045039" cy="280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1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KID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72" y="914400"/>
            <a:ext cx="1905000" cy="14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C:\Users\Florentina\Desktop\activitati proiect aprilie\IMG-20160418-WA00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981200" cy="297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lorentina\Desktop\activitati proiect aprilie\IMG-20160418-WA00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89" y="2514600"/>
            <a:ext cx="2127567" cy="301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Florentina\Desktop\activitati proiect aprilie\IMG-20160418-WA000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328545" cy="310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68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KID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73906"/>
            <a:ext cx="1405732" cy="105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C:\Users\Florentina\Desktop\activitati proiect aprilie\IMG-20160420-WA00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2" y="1676400"/>
            <a:ext cx="25781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lorentina\Desktop\activitati proiect aprilie\IMG-20160420-WA00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2" y="3910011"/>
            <a:ext cx="2222500" cy="210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lorentina\Desktop\activitati proiect aprilie\IMG-20160427-WA00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92" y="1827212"/>
            <a:ext cx="2371725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Florentina\Desktop\activitati proiect aprilie\IMG-20160427-WA004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56277"/>
            <a:ext cx="215265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Florentina\Desktop\activitati proiect aprilie\20160422_10042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54" y="4323005"/>
            <a:ext cx="3606800" cy="202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41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KID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73906"/>
            <a:ext cx="1668463" cy="125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C:\Users\Florentina\Desktop\activitati proiect aprilie\IMG-20160504-WA0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27" y="4300469"/>
            <a:ext cx="3201670" cy="194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lorentina\Desktop\activitati proiect aprilie\IMG-20160504-WA00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1105"/>
            <a:ext cx="4463406" cy="272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lorentina\Desktop\activitati proiect aprilie\IMG-20160504-WA001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92" y="4495800"/>
            <a:ext cx="306641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Florentina\AppData\Local\Microsoft\Windows\INetCache\Content.Word\20160504_14435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28" y="2321832"/>
            <a:ext cx="2590800" cy="160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27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rasmu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464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KID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73906"/>
            <a:ext cx="1752600" cy="13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C:\Users\Florentina\Desktop\activitati proiect aprilie\20160415_1420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852" y="2500948"/>
            <a:ext cx="3769360" cy="212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lorentina\Desktop\activitati proiect aprilie\20160415_1418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8732" y="2296477"/>
            <a:ext cx="4026535" cy="226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lorentina\Desktop\activitati proiect aprilie\20160415_14244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2582" y="3188018"/>
            <a:ext cx="3077845" cy="1731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611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</TotalTime>
  <Words>3</Words>
  <Application>Microsoft Office PowerPoint</Application>
  <PresentationFormat>Apresentação no Ecrã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Austin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Helena Serdoura</cp:lastModifiedBy>
  <cp:revision>6</cp:revision>
  <dcterms:created xsi:type="dcterms:W3CDTF">2006-08-16T00:00:00Z</dcterms:created>
  <dcterms:modified xsi:type="dcterms:W3CDTF">2016-05-16T12:39:02Z</dcterms:modified>
</cp:coreProperties>
</file>