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Trabalho de matemática</a:t>
            </a:r>
          </a:p>
        </p:txBody>
      </p:sp>
    </p:spTree>
    <p:extLst>
      <p:ext uri="{BB962C8B-B14F-4D97-AF65-F5344CB8AC3E}">
        <p14:creationId xmlns:p14="http://schemas.microsoft.com/office/powerpoint/2010/main" val="42237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Quanta água gastámos ao lavar os dentes??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A Minha professora de matemática propôs-me um desafio… descobrir quanta água gastamos ao lavar os dentes e quanto é que podemos poupar se desligarmos a torneira enquanto o fazemos.</a:t>
            </a:r>
          </a:p>
          <a:p>
            <a:r>
              <a:rPr lang="pt-PT" dirty="0"/>
              <a:t>E eu aceitei o desafio…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13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Preparação da experiência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1º Coloquei uma bacia debaixo da torneira e lavei os dentes durante mais ou menos </a:t>
            </a:r>
            <a:r>
              <a:rPr lang="pt-PT" b="1" dirty="0"/>
              <a:t>1`30``</a:t>
            </a:r>
            <a:r>
              <a:rPr lang="pt-PT" dirty="0"/>
              <a:t>.</a:t>
            </a:r>
          </a:p>
          <a:p>
            <a:r>
              <a:rPr lang="pt-PT" dirty="0"/>
              <a:t>2º Depois passei a água da bacia para um medidor.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1508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Verifiquei que…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Conclui que tinha gasto </a:t>
            </a:r>
            <a:r>
              <a:rPr lang="pt-PT" b="1" dirty="0"/>
              <a:t>4 litros</a:t>
            </a:r>
            <a:r>
              <a:rPr lang="pt-PT" dirty="0"/>
              <a:t>.</a:t>
            </a:r>
          </a:p>
          <a:p>
            <a:r>
              <a:rPr lang="pt-PT" dirty="0"/>
              <a:t>Fui então, Investigar a fatura da água.</a:t>
            </a:r>
          </a:p>
          <a:p>
            <a:r>
              <a:rPr lang="pt-PT" dirty="0"/>
              <a:t>Sabia que, </a:t>
            </a:r>
            <a:r>
              <a:rPr lang="pt-PT" b="1" dirty="0"/>
              <a:t>1 dm cúbico = 1 litro</a:t>
            </a:r>
            <a:r>
              <a:rPr lang="pt-PT" dirty="0"/>
              <a:t>, logo </a:t>
            </a:r>
            <a:r>
              <a:rPr lang="pt-PT" b="1" dirty="0"/>
              <a:t>1 m cúbico = 1000 litros</a:t>
            </a:r>
            <a:r>
              <a:rPr lang="pt-PT" dirty="0"/>
              <a:t>.</a:t>
            </a:r>
          </a:p>
          <a:p>
            <a:r>
              <a:rPr lang="pt-PT" dirty="0"/>
              <a:t>Na fatura da água tinham sido gastos </a:t>
            </a:r>
            <a:r>
              <a:rPr lang="pt-PT" b="1" dirty="0"/>
              <a:t>7 metros cúbicos </a:t>
            </a:r>
            <a:r>
              <a:rPr lang="pt-PT" dirty="0"/>
              <a:t>que equivalem a </a:t>
            </a:r>
            <a:r>
              <a:rPr lang="pt-PT" b="1" dirty="0"/>
              <a:t>7000 litros</a:t>
            </a:r>
            <a:r>
              <a:rPr lang="pt-PT" dirty="0"/>
              <a:t> e o total da fatura era </a:t>
            </a:r>
            <a:r>
              <a:rPr lang="pt-PT" b="1" dirty="0"/>
              <a:t>19,20 </a:t>
            </a:r>
            <a:r>
              <a:rPr lang="pt-PT" dirty="0"/>
              <a:t>euros.</a:t>
            </a:r>
          </a:p>
        </p:txBody>
      </p:sp>
    </p:spTree>
    <p:extLst>
      <p:ext uri="{BB962C8B-B14F-4D97-AF65-F5344CB8AC3E}">
        <p14:creationId xmlns:p14="http://schemas.microsoft.com/office/powerpoint/2010/main" val="82348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Calculei…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P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7000</m:t>
                        </m:r>
                      </m:num>
                      <m:den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19,20</m:t>
                        </m:r>
                      </m:den>
                    </m:f>
                  </m:oMath>
                </a14:m>
                <a:r>
                  <a:rPr lang="pt-PT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pt-PT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PT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PT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P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19,20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</m:t>
                        </m:r>
                      </m:num>
                      <m:den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7000</m:t>
                        </m:r>
                      </m:den>
                    </m:f>
                  </m:oMath>
                </a14:m>
                <a:endParaRPr lang="pt-PT" dirty="0"/>
              </a:p>
              <a:p>
                <a14:m>
                  <m:oMath xmlns:m="http://schemas.openxmlformats.org/officeDocument/2006/math">
                    <m:r>
                      <a:rPr lang="pt-PT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PT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PT" dirty="0"/>
                  <a:t> 0,0109714285714286</a:t>
                </a:r>
              </a:p>
              <a:p>
                <a14:m>
                  <m:oMath xmlns:m="http://schemas.openxmlformats.org/officeDocument/2006/math">
                    <m:r>
                      <a:rPr lang="pt-PT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PT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PT" dirty="0"/>
                  <a:t> </a:t>
                </a:r>
                <a:r>
                  <a:rPr lang="pt-PT" b="1" dirty="0"/>
                  <a:t>0,01€</a:t>
                </a:r>
              </a:p>
              <a:p>
                <a:pPr marL="0" indent="0">
                  <a:buNone/>
                </a:pPr>
                <a:r>
                  <a:rPr lang="pt-PT" dirty="0"/>
                  <a:t>    </a:t>
                </a:r>
              </a:p>
              <a:p>
                <a:pPr marL="0" indent="0">
                  <a:buNone/>
                </a:pPr>
                <a:r>
                  <a:rPr lang="pt-PT" dirty="0"/>
                  <a:t>                                       preço por litro </a:t>
                </a: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xão reta unidirecional 4"/>
          <p:cNvCxnSpPr/>
          <p:nvPr/>
        </p:nvCxnSpPr>
        <p:spPr>
          <a:xfrm>
            <a:off x="2006600" y="4622800"/>
            <a:ext cx="16510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6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Observações…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Ao fim do mês, se eu lavar os dentes todos os dias, duas vezes ao dia, gasto :</a:t>
            </a:r>
          </a:p>
          <a:p>
            <a:r>
              <a:rPr lang="pt-PT" dirty="0"/>
              <a:t>2 x 4 litros x 30 ( dias do mês ) = 240 litros ou seja 2,40 €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/>
              <a:t>Ao final de um ano (12 meses) = 2,40 € x 12 = 28,80 €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545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Conclusão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Se não desligarmos a torneira enquanto lavamos os dentes, ao fim de um ano gastamos </a:t>
            </a:r>
            <a:r>
              <a:rPr lang="pt-PT" sz="2400" b="1" dirty="0"/>
              <a:t>28,80€</a:t>
            </a:r>
            <a:r>
              <a:rPr lang="pt-PT" dirty="0"/>
              <a:t>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“Toma atenção, poupa água como bom cidadão”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112" y="3265351"/>
            <a:ext cx="2403475" cy="322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913774" y="1028700"/>
            <a:ext cx="10363826" cy="4762499"/>
          </a:xfrm>
        </p:spPr>
        <p:txBody>
          <a:bodyPr/>
          <a:lstStyle/>
          <a:p>
            <a:r>
              <a:rPr lang="pt-PT" dirty="0"/>
              <a:t>Trabalho realizado por:</a:t>
            </a:r>
          </a:p>
          <a:p>
            <a:r>
              <a:rPr lang="pt-PT" dirty="0"/>
              <a:t>Ana Beatriz da silva terra</a:t>
            </a:r>
          </a:p>
          <a:p>
            <a:r>
              <a:rPr lang="pt-PT" dirty="0"/>
              <a:t>Nº 2</a:t>
            </a:r>
          </a:p>
          <a:p>
            <a:r>
              <a:rPr lang="pt-PT" dirty="0"/>
              <a:t>6º f </a:t>
            </a:r>
          </a:p>
          <a:p>
            <a:pPr marL="0" indent="0">
              <a:buNone/>
            </a:pPr>
            <a:r>
              <a:rPr lang="pt-PT" dirty="0"/>
              <a:t>Professora: Fernanda monteiro</a:t>
            </a:r>
          </a:p>
          <a:p>
            <a:pPr marL="0" indent="0">
              <a:buNone/>
            </a:pPr>
            <a:r>
              <a:rPr lang="pt-PT" dirty="0"/>
              <a:t>Ano letivo: 2015/2016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117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62</TotalTime>
  <Words>251</Words>
  <Application>Microsoft Office PowerPoint</Application>
  <PresentationFormat>Ecrã Panorâmico</PresentationFormat>
  <Paragraphs>36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Tw Cen MT</vt:lpstr>
      <vt:lpstr>Gotícula</vt:lpstr>
      <vt:lpstr>Trabalho de matemática</vt:lpstr>
      <vt:lpstr>Quanta água gastámos ao lavar os dentes??</vt:lpstr>
      <vt:lpstr>Preparação da experiência</vt:lpstr>
      <vt:lpstr>Verifiquei que…</vt:lpstr>
      <vt:lpstr>Calculei…</vt:lpstr>
      <vt:lpstr>Observações…</vt:lpstr>
      <vt:lpstr>Conclusão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matemática</dc:title>
  <dc:creator>Utilizador</dc:creator>
  <cp:lastModifiedBy>Helena Serdoura</cp:lastModifiedBy>
  <cp:revision>7</cp:revision>
  <dcterms:created xsi:type="dcterms:W3CDTF">2016-05-07T14:34:58Z</dcterms:created>
  <dcterms:modified xsi:type="dcterms:W3CDTF">2016-05-16T12:15:03Z</dcterms:modified>
</cp:coreProperties>
</file>