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9" r:id="rId3"/>
    <p:sldId id="319" r:id="rId4"/>
    <p:sldId id="302" r:id="rId5"/>
    <p:sldId id="303" r:id="rId6"/>
    <p:sldId id="304" r:id="rId7"/>
    <p:sldId id="320" r:id="rId8"/>
    <p:sldId id="321" r:id="rId9"/>
    <p:sldId id="322" r:id="rId10"/>
    <p:sldId id="326" r:id="rId11"/>
    <p:sldId id="327" r:id="rId12"/>
    <p:sldId id="328" r:id="rId13"/>
    <p:sldId id="329" r:id="rId14"/>
    <p:sldId id="330" r:id="rId15"/>
    <p:sldId id="339" r:id="rId16"/>
    <p:sldId id="340" r:id="rId17"/>
    <p:sldId id="300" r:id="rId18"/>
    <p:sldId id="301" r:id="rId19"/>
    <p:sldId id="305" r:id="rId20"/>
    <p:sldId id="335" r:id="rId21"/>
    <p:sldId id="341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23" r:id="rId36"/>
    <p:sldId id="324" r:id="rId37"/>
    <p:sldId id="333" r:id="rId38"/>
    <p:sldId id="334" r:id="rId39"/>
    <p:sldId id="298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2" autoAdjust="0"/>
    <p:restoredTop sz="94660"/>
  </p:normalViewPr>
  <p:slideViewPr>
    <p:cSldViewPr>
      <p:cViewPr>
        <p:scale>
          <a:sx n="70" d="100"/>
          <a:sy n="70" d="100"/>
        </p:scale>
        <p:origin x="-15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93638-ACB3-43B3-BFAD-0FB50AE229ED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4D8AAC-2FB1-431E-8CF9-10B8487CAAE5}">
      <dgm:prSet phldrT="[Metin]" custT="1"/>
      <dgm:spPr/>
      <dgm:t>
        <a:bodyPr/>
        <a:lstStyle/>
        <a:p>
          <a:r>
            <a:rPr lang="tr-TR" sz="2000" dirty="0" err="1" smtClean="0"/>
            <a:t>Kinder</a:t>
          </a:r>
          <a:r>
            <a:rPr lang="tr-TR" sz="2000" dirty="0" smtClean="0"/>
            <a:t> </a:t>
          </a:r>
          <a:r>
            <a:rPr lang="tr-TR" sz="2000" dirty="0" err="1" smtClean="0"/>
            <a:t>Garden</a:t>
          </a:r>
          <a:endParaRPr lang="tr-TR" sz="2000" dirty="0" smtClean="0"/>
        </a:p>
        <a:p>
          <a:r>
            <a:rPr lang="tr-TR" sz="2000" dirty="0" smtClean="0"/>
            <a:t>(3-5 </a:t>
          </a:r>
          <a:r>
            <a:rPr lang="tr-TR" sz="2000" dirty="0" err="1" smtClean="0"/>
            <a:t>years</a:t>
          </a:r>
          <a:r>
            <a:rPr lang="tr-TR" sz="2000" dirty="0" smtClean="0"/>
            <a:t> </a:t>
          </a:r>
          <a:r>
            <a:rPr lang="tr-TR" sz="2000" dirty="0" err="1" smtClean="0"/>
            <a:t>old</a:t>
          </a:r>
          <a:r>
            <a:rPr lang="tr-TR" sz="2000" dirty="0" smtClean="0"/>
            <a:t>)</a:t>
          </a:r>
          <a:endParaRPr lang="tr-TR" sz="2000" dirty="0"/>
        </a:p>
      </dgm:t>
    </dgm:pt>
    <dgm:pt modelId="{872EC8D9-8A02-4513-A7F6-EBC13E89D0E3}" type="parTrans" cxnId="{3833C7EC-EA3F-4818-A8EF-78AF29FB5C7C}">
      <dgm:prSet/>
      <dgm:spPr/>
      <dgm:t>
        <a:bodyPr/>
        <a:lstStyle/>
        <a:p>
          <a:endParaRPr lang="tr-TR"/>
        </a:p>
      </dgm:t>
    </dgm:pt>
    <dgm:pt modelId="{D5E860A8-7A71-47D4-ABA5-7EA7C83DD385}" type="sibTrans" cxnId="{3833C7EC-EA3F-4818-A8EF-78AF29FB5C7C}">
      <dgm:prSet/>
      <dgm:spPr/>
      <dgm:t>
        <a:bodyPr/>
        <a:lstStyle/>
        <a:p>
          <a:endParaRPr lang="tr-TR"/>
        </a:p>
      </dgm:t>
    </dgm:pt>
    <dgm:pt modelId="{9D722814-6BE0-4FD4-B6D9-5D57B1B59C10}">
      <dgm:prSet phldrT="[Metin]" custT="1"/>
      <dgm:spPr/>
      <dgm:t>
        <a:bodyPr/>
        <a:lstStyle/>
        <a:p>
          <a:r>
            <a:rPr lang="tr-TR" sz="2000" dirty="0" err="1" smtClean="0"/>
            <a:t>Secondary</a:t>
          </a:r>
          <a:r>
            <a:rPr lang="tr-TR" sz="2000" dirty="0" smtClean="0"/>
            <a:t> Schools</a:t>
          </a:r>
        </a:p>
        <a:p>
          <a:r>
            <a:rPr lang="tr-TR" sz="2000" dirty="0" smtClean="0"/>
            <a:t>(11-14 </a:t>
          </a:r>
          <a:r>
            <a:rPr lang="tr-TR" sz="2000" dirty="0" err="1" smtClean="0"/>
            <a:t>years</a:t>
          </a:r>
          <a:r>
            <a:rPr lang="tr-TR" sz="2000" dirty="0" smtClean="0"/>
            <a:t> </a:t>
          </a:r>
          <a:r>
            <a:rPr lang="tr-TR" sz="2000" dirty="0" err="1" smtClean="0"/>
            <a:t>old</a:t>
          </a:r>
          <a:r>
            <a:rPr lang="tr-TR" sz="2000" dirty="0" smtClean="0"/>
            <a:t>)</a:t>
          </a:r>
          <a:endParaRPr lang="tr-TR" sz="2000" dirty="0"/>
        </a:p>
      </dgm:t>
    </dgm:pt>
    <dgm:pt modelId="{DCD9E045-5CED-4537-8651-87C76A491635}" type="parTrans" cxnId="{EF58889D-0986-4330-8F4D-8CB65A866C36}">
      <dgm:prSet/>
      <dgm:spPr/>
      <dgm:t>
        <a:bodyPr/>
        <a:lstStyle/>
        <a:p>
          <a:endParaRPr lang="tr-TR"/>
        </a:p>
      </dgm:t>
    </dgm:pt>
    <dgm:pt modelId="{2B14CF1C-E7DF-4789-B25D-9815F926AD05}" type="sibTrans" cxnId="{EF58889D-0986-4330-8F4D-8CB65A866C36}">
      <dgm:prSet/>
      <dgm:spPr/>
      <dgm:t>
        <a:bodyPr/>
        <a:lstStyle/>
        <a:p>
          <a:endParaRPr lang="tr-TR"/>
        </a:p>
      </dgm:t>
    </dgm:pt>
    <dgm:pt modelId="{9059854A-D417-4E2A-A0F1-10A10A6456C7}">
      <dgm:prSet phldrT="[Metin]" custT="1"/>
      <dgm:spPr/>
      <dgm:t>
        <a:bodyPr/>
        <a:lstStyle/>
        <a:p>
          <a:r>
            <a:rPr lang="tr-TR" sz="2000" dirty="0" smtClean="0"/>
            <a:t>High Schools</a:t>
          </a:r>
        </a:p>
        <a:p>
          <a:r>
            <a:rPr lang="tr-TR" sz="2000" dirty="0" smtClean="0"/>
            <a:t>- General High Schools</a:t>
          </a:r>
        </a:p>
        <a:p>
          <a:r>
            <a:rPr lang="tr-TR" sz="2000" dirty="0" smtClean="0"/>
            <a:t>- Liberal </a:t>
          </a:r>
          <a:r>
            <a:rPr lang="tr-TR" sz="2000" dirty="0" err="1" smtClean="0"/>
            <a:t>Arts</a:t>
          </a:r>
          <a:r>
            <a:rPr lang="tr-TR" sz="2000" dirty="0" smtClean="0"/>
            <a:t> High Schools</a:t>
          </a:r>
        </a:p>
        <a:p>
          <a:r>
            <a:rPr lang="tr-TR" sz="2000" dirty="0" smtClean="0"/>
            <a:t>- </a:t>
          </a:r>
          <a:r>
            <a:rPr lang="tr-TR" sz="2000" dirty="0" err="1" smtClean="0"/>
            <a:t>Science</a:t>
          </a:r>
          <a:r>
            <a:rPr lang="tr-TR" sz="2000" dirty="0" smtClean="0"/>
            <a:t> High Schools</a:t>
          </a:r>
        </a:p>
        <a:p>
          <a:r>
            <a:rPr lang="tr-TR" sz="2000" dirty="0" smtClean="0"/>
            <a:t>- </a:t>
          </a:r>
          <a:r>
            <a:rPr lang="tr-TR" sz="2000" dirty="0" err="1" smtClean="0"/>
            <a:t>Vocational</a:t>
          </a:r>
          <a:r>
            <a:rPr lang="tr-TR" sz="2000" dirty="0" smtClean="0"/>
            <a:t> High Schools</a:t>
          </a:r>
        </a:p>
        <a:p>
          <a:r>
            <a:rPr lang="tr-TR" sz="2000" dirty="0" smtClean="0"/>
            <a:t>- </a:t>
          </a:r>
          <a:r>
            <a:rPr lang="tr-TR" sz="2000" dirty="0" err="1" smtClean="0"/>
            <a:t>Religion</a:t>
          </a:r>
          <a:r>
            <a:rPr lang="tr-TR" sz="2000" dirty="0" smtClean="0"/>
            <a:t> High Schools</a:t>
          </a:r>
        </a:p>
        <a:p>
          <a:r>
            <a:rPr lang="tr-TR" sz="2000" dirty="0" smtClean="0"/>
            <a:t>(15-18 </a:t>
          </a:r>
          <a:r>
            <a:rPr lang="tr-TR" sz="2000" dirty="0" err="1" smtClean="0"/>
            <a:t>years</a:t>
          </a:r>
          <a:r>
            <a:rPr lang="tr-TR" sz="2000" dirty="0" smtClean="0"/>
            <a:t> </a:t>
          </a:r>
          <a:r>
            <a:rPr lang="tr-TR" sz="2000" dirty="0" err="1" smtClean="0"/>
            <a:t>old</a:t>
          </a:r>
          <a:r>
            <a:rPr lang="tr-TR" sz="2000" dirty="0" smtClean="0"/>
            <a:t>)</a:t>
          </a:r>
        </a:p>
        <a:p>
          <a:endParaRPr lang="tr-TR" sz="2000" dirty="0"/>
        </a:p>
      </dgm:t>
    </dgm:pt>
    <dgm:pt modelId="{FBDB5D43-C017-4B07-AED8-ED6CA7B584EB}" type="parTrans" cxnId="{BB1A0582-ECD3-400D-BDE6-D5F7CE1A82D8}">
      <dgm:prSet/>
      <dgm:spPr/>
      <dgm:t>
        <a:bodyPr/>
        <a:lstStyle/>
        <a:p>
          <a:endParaRPr lang="tr-TR"/>
        </a:p>
      </dgm:t>
    </dgm:pt>
    <dgm:pt modelId="{BAD05C74-4D37-420F-A760-15C30F64C94F}" type="sibTrans" cxnId="{BB1A0582-ECD3-400D-BDE6-D5F7CE1A82D8}">
      <dgm:prSet/>
      <dgm:spPr/>
      <dgm:t>
        <a:bodyPr/>
        <a:lstStyle/>
        <a:p>
          <a:endParaRPr lang="tr-TR"/>
        </a:p>
      </dgm:t>
    </dgm:pt>
    <dgm:pt modelId="{82A378EF-5343-4CAB-B5CE-BCD58B57A9A8}">
      <dgm:prSet phldrT="[Metin]" custT="1"/>
      <dgm:spPr/>
      <dgm:t>
        <a:bodyPr/>
        <a:lstStyle/>
        <a:p>
          <a:r>
            <a:rPr lang="tr-TR" sz="2000" dirty="0" err="1" smtClean="0"/>
            <a:t>Primary</a:t>
          </a:r>
          <a:r>
            <a:rPr lang="tr-TR" sz="2000" dirty="0" smtClean="0"/>
            <a:t> Schools</a:t>
          </a:r>
        </a:p>
        <a:p>
          <a:r>
            <a:rPr lang="tr-TR" sz="2000" dirty="0" smtClean="0"/>
            <a:t>(6-10 </a:t>
          </a:r>
          <a:r>
            <a:rPr lang="tr-TR" sz="2000" dirty="0" err="1" smtClean="0"/>
            <a:t>years</a:t>
          </a:r>
          <a:r>
            <a:rPr lang="tr-TR" sz="2000" dirty="0" smtClean="0"/>
            <a:t> </a:t>
          </a:r>
          <a:r>
            <a:rPr lang="tr-TR" sz="2000" dirty="0" err="1" smtClean="0"/>
            <a:t>old</a:t>
          </a:r>
          <a:r>
            <a:rPr lang="tr-TR" sz="2000" dirty="0" smtClean="0"/>
            <a:t>)</a:t>
          </a:r>
          <a:endParaRPr lang="tr-TR" sz="2000" dirty="0"/>
        </a:p>
      </dgm:t>
    </dgm:pt>
    <dgm:pt modelId="{81BD1FE2-E039-4072-82A1-019893948D26}" type="parTrans" cxnId="{E9B52D4D-7014-4B18-B996-75106838BE61}">
      <dgm:prSet/>
      <dgm:spPr/>
      <dgm:t>
        <a:bodyPr/>
        <a:lstStyle/>
        <a:p>
          <a:endParaRPr lang="tr-TR"/>
        </a:p>
      </dgm:t>
    </dgm:pt>
    <dgm:pt modelId="{B172BED8-1401-4015-A433-6EA314597932}" type="sibTrans" cxnId="{E9B52D4D-7014-4B18-B996-75106838BE61}">
      <dgm:prSet/>
      <dgm:spPr/>
      <dgm:t>
        <a:bodyPr/>
        <a:lstStyle/>
        <a:p>
          <a:endParaRPr lang="tr-TR"/>
        </a:p>
      </dgm:t>
    </dgm:pt>
    <dgm:pt modelId="{400C9D64-D7A8-490C-AD8B-D375C66E4525}" type="pres">
      <dgm:prSet presAssocID="{C3A93638-ACB3-43B3-BFAD-0FB50AE229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762E4A4-4242-48B0-86D0-B87CFF772D8A}" type="pres">
      <dgm:prSet presAssocID="{C3A93638-ACB3-43B3-BFAD-0FB50AE229ED}" presName="arrow" presStyleLbl="bgShp" presStyleIdx="0" presStyleCnt="1" custLinFactNeighborX="2710" custLinFactNeighborY="-5830"/>
      <dgm:spPr/>
    </dgm:pt>
    <dgm:pt modelId="{D334D954-4B3F-459B-8429-F3A873E8C6D0}" type="pres">
      <dgm:prSet presAssocID="{C3A93638-ACB3-43B3-BFAD-0FB50AE229ED}" presName="arrowDiagram4" presStyleCnt="0"/>
      <dgm:spPr/>
    </dgm:pt>
    <dgm:pt modelId="{BBEEDC25-2BDA-46FD-8E3E-9137F394EBF9}" type="pres">
      <dgm:prSet presAssocID="{4F4D8AAC-2FB1-431E-8CF9-10B8487CAAE5}" presName="bullet4a" presStyleLbl="node1" presStyleIdx="0" presStyleCnt="4" custLinFactX="-51515" custLinFactNeighborX="-100000" custLinFactNeighborY="67664"/>
      <dgm:spPr/>
    </dgm:pt>
    <dgm:pt modelId="{97EE09AE-D003-4B21-A17E-14C416CB0FFD}" type="pres">
      <dgm:prSet presAssocID="{4F4D8AAC-2FB1-431E-8CF9-10B8487CAAE5}" presName="textBox4a" presStyleLbl="revTx" presStyleIdx="0" presStyleCnt="4" custScaleX="174237" custScaleY="55295" custLinFactNeighborX="13825" custLinFactNeighborY="160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CF0E49-8E89-487A-9A9F-636905A7D1C5}" type="pres">
      <dgm:prSet presAssocID="{82A378EF-5343-4CAB-B5CE-BCD58B57A9A8}" presName="bullet4b" presStyleLbl="node1" presStyleIdx="1" presStyleCnt="4" custLinFactX="-39001" custLinFactNeighborX="-100000" custLinFactNeighborY="28287"/>
      <dgm:spPr/>
    </dgm:pt>
    <dgm:pt modelId="{84596500-B762-4594-9A4F-9F44B6D95061}" type="pres">
      <dgm:prSet presAssocID="{82A378EF-5343-4CAB-B5CE-BCD58B57A9A8}" presName="textBox4b" presStyleLbl="revTx" presStyleIdx="1" presStyleCnt="4" custScaleX="156648" custScaleY="58782" custLinFactNeighborX="-12698" custLinFactNeighborY="85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29E430-C982-4C41-8237-7AF3CDBFD42B}" type="pres">
      <dgm:prSet presAssocID="{9D722814-6BE0-4FD4-B6D9-5D57B1B59C10}" presName="bullet4c" presStyleLbl="node1" presStyleIdx="2" presStyleCnt="4" custLinFactNeighborX="-91234" custLinFactNeighborY="-14261"/>
      <dgm:spPr/>
    </dgm:pt>
    <dgm:pt modelId="{F7338D8F-11F5-4147-9B5C-3CB874760A4B}" type="pres">
      <dgm:prSet presAssocID="{9D722814-6BE0-4FD4-B6D9-5D57B1B59C10}" presName="textBox4c" presStyleLbl="revTx" presStyleIdx="2" presStyleCnt="4" custScaleX="161243" custScaleY="22175" custLinFactNeighborX="-29678" custLinFactNeighborY="-151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D4D57E-2499-43D2-9E17-5041C3FDA09A}" type="pres">
      <dgm:prSet presAssocID="{9059854A-D417-4E2A-A0F1-10A10A6456C7}" presName="bullet4d" presStyleLbl="node1" presStyleIdx="3" presStyleCnt="4" custLinFactNeighborX="67352" custLinFactNeighborY="-57996"/>
      <dgm:spPr/>
    </dgm:pt>
    <dgm:pt modelId="{D8823FA5-F908-4ABA-B306-ECD82F9AFCBF}" type="pres">
      <dgm:prSet presAssocID="{9059854A-D417-4E2A-A0F1-10A10A6456C7}" presName="textBox4d" presStyleLbl="revTx" presStyleIdx="3" presStyleCnt="4" custScaleX="180991" custScaleY="66309" custLinFactNeighborX="-3067" custLinFactNeighborY="16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1A0582-ECD3-400D-BDE6-D5F7CE1A82D8}" srcId="{C3A93638-ACB3-43B3-BFAD-0FB50AE229ED}" destId="{9059854A-D417-4E2A-A0F1-10A10A6456C7}" srcOrd="3" destOrd="0" parTransId="{FBDB5D43-C017-4B07-AED8-ED6CA7B584EB}" sibTransId="{BAD05C74-4D37-420F-A760-15C30F64C94F}"/>
    <dgm:cxn modelId="{3950A5F2-F2EC-4709-93DC-A58FD9468328}" type="presOf" srcId="{9D722814-6BE0-4FD4-B6D9-5D57B1B59C10}" destId="{F7338D8F-11F5-4147-9B5C-3CB874760A4B}" srcOrd="0" destOrd="0" presId="urn:microsoft.com/office/officeart/2005/8/layout/arrow2"/>
    <dgm:cxn modelId="{D0A0B6D2-305E-4DF3-93F6-D64D6662DD1F}" type="presOf" srcId="{9059854A-D417-4E2A-A0F1-10A10A6456C7}" destId="{D8823FA5-F908-4ABA-B306-ECD82F9AFCBF}" srcOrd="0" destOrd="0" presId="urn:microsoft.com/office/officeart/2005/8/layout/arrow2"/>
    <dgm:cxn modelId="{3833C7EC-EA3F-4818-A8EF-78AF29FB5C7C}" srcId="{C3A93638-ACB3-43B3-BFAD-0FB50AE229ED}" destId="{4F4D8AAC-2FB1-431E-8CF9-10B8487CAAE5}" srcOrd="0" destOrd="0" parTransId="{872EC8D9-8A02-4513-A7F6-EBC13E89D0E3}" sibTransId="{D5E860A8-7A71-47D4-ABA5-7EA7C83DD385}"/>
    <dgm:cxn modelId="{E9B52D4D-7014-4B18-B996-75106838BE61}" srcId="{C3A93638-ACB3-43B3-BFAD-0FB50AE229ED}" destId="{82A378EF-5343-4CAB-B5CE-BCD58B57A9A8}" srcOrd="1" destOrd="0" parTransId="{81BD1FE2-E039-4072-82A1-019893948D26}" sibTransId="{B172BED8-1401-4015-A433-6EA314597932}"/>
    <dgm:cxn modelId="{8269AA51-2A0A-4481-91A3-2ED6C954D2DD}" type="presOf" srcId="{C3A93638-ACB3-43B3-BFAD-0FB50AE229ED}" destId="{400C9D64-D7A8-490C-AD8B-D375C66E4525}" srcOrd="0" destOrd="0" presId="urn:microsoft.com/office/officeart/2005/8/layout/arrow2"/>
    <dgm:cxn modelId="{EF58889D-0986-4330-8F4D-8CB65A866C36}" srcId="{C3A93638-ACB3-43B3-BFAD-0FB50AE229ED}" destId="{9D722814-6BE0-4FD4-B6D9-5D57B1B59C10}" srcOrd="2" destOrd="0" parTransId="{DCD9E045-5CED-4537-8651-87C76A491635}" sibTransId="{2B14CF1C-E7DF-4789-B25D-9815F926AD05}"/>
    <dgm:cxn modelId="{50705001-0DC7-4020-8A04-3BAE3D059DB0}" type="presOf" srcId="{4F4D8AAC-2FB1-431E-8CF9-10B8487CAAE5}" destId="{97EE09AE-D003-4B21-A17E-14C416CB0FFD}" srcOrd="0" destOrd="0" presId="urn:microsoft.com/office/officeart/2005/8/layout/arrow2"/>
    <dgm:cxn modelId="{F1D3A787-2C42-4215-9264-D3FBA7E73B5A}" type="presOf" srcId="{82A378EF-5343-4CAB-B5CE-BCD58B57A9A8}" destId="{84596500-B762-4594-9A4F-9F44B6D95061}" srcOrd="0" destOrd="0" presId="urn:microsoft.com/office/officeart/2005/8/layout/arrow2"/>
    <dgm:cxn modelId="{032192D3-F779-40C0-ACFD-F6EF3120C8E9}" type="presParOf" srcId="{400C9D64-D7A8-490C-AD8B-D375C66E4525}" destId="{B762E4A4-4242-48B0-86D0-B87CFF772D8A}" srcOrd="0" destOrd="0" presId="urn:microsoft.com/office/officeart/2005/8/layout/arrow2"/>
    <dgm:cxn modelId="{66A4F091-8DD0-49EE-823D-0A128CD19029}" type="presParOf" srcId="{400C9D64-D7A8-490C-AD8B-D375C66E4525}" destId="{D334D954-4B3F-459B-8429-F3A873E8C6D0}" srcOrd="1" destOrd="0" presId="urn:microsoft.com/office/officeart/2005/8/layout/arrow2"/>
    <dgm:cxn modelId="{66C45AFD-0C9B-4572-937B-EB74C228122B}" type="presParOf" srcId="{D334D954-4B3F-459B-8429-F3A873E8C6D0}" destId="{BBEEDC25-2BDA-46FD-8E3E-9137F394EBF9}" srcOrd="0" destOrd="0" presId="urn:microsoft.com/office/officeart/2005/8/layout/arrow2"/>
    <dgm:cxn modelId="{609B5BAB-56B8-456A-9BBD-1CE9D813396C}" type="presParOf" srcId="{D334D954-4B3F-459B-8429-F3A873E8C6D0}" destId="{97EE09AE-D003-4B21-A17E-14C416CB0FFD}" srcOrd="1" destOrd="0" presId="urn:microsoft.com/office/officeart/2005/8/layout/arrow2"/>
    <dgm:cxn modelId="{034DCF0F-5D77-47AD-BAD7-A94632998516}" type="presParOf" srcId="{D334D954-4B3F-459B-8429-F3A873E8C6D0}" destId="{BCCF0E49-8E89-487A-9A9F-636905A7D1C5}" srcOrd="2" destOrd="0" presId="urn:microsoft.com/office/officeart/2005/8/layout/arrow2"/>
    <dgm:cxn modelId="{1C149974-570D-4317-ACD1-72F32782DECA}" type="presParOf" srcId="{D334D954-4B3F-459B-8429-F3A873E8C6D0}" destId="{84596500-B762-4594-9A4F-9F44B6D95061}" srcOrd="3" destOrd="0" presId="urn:microsoft.com/office/officeart/2005/8/layout/arrow2"/>
    <dgm:cxn modelId="{9529B73A-C4F6-4555-AADF-D2D4542BCB2F}" type="presParOf" srcId="{D334D954-4B3F-459B-8429-F3A873E8C6D0}" destId="{9429E430-C982-4C41-8237-7AF3CDBFD42B}" srcOrd="4" destOrd="0" presId="urn:microsoft.com/office/officeart/2005/8/layout/arrow2"/>
    <dgm:cxn modelId="{0894A1CE-F12F-4693-91D7-157A1FE4E1BB}" type="presParOf" srcId="{D334D954-4B3F-459B-8429-F3A873E8C6D0}" destId="{F7338D8F-11F5-4147-9B5C-3CB874760A4B}" srcOrd="5" destOrd="0" presId="urn:microsoft.com/office/officeart/2005/8/layout/arrow2"/>
    <dgm:cxn modelId="{0A8B1C07-A086-418B-A60F-5A9F74B6FACA}" type="presParOf" srcId="{D334D954-4B3F-459B-8429-F3A873E8C6D0}" destId="{9CD4D57E-2499-43D2-9E17-5041C3FDA09A}" srcOrd="6" destOrd="0" presId="urn:microsoft.com/office/officeart/2005/8/layout/arrow2"/>
    <dgm:cxn modelId="{796463AA-F9F3-4F1D-BA7C-FABB658CDFBB}" type="presParOf" srcId="{D334D954-4B3F-459B-8429-F3A873E8C6D0}" destId="{D8823FA5-F908-4ABA-B306-ECD82F9AFCBF}" srcOrd="7" destOrd="0" presId="urn:microsoft.com/office/officeart/2005/8/layout/arrow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2E4A4-4242-48B0-86D0-B87CFF772D8A}">
      <dsp:nvSpPr>
        <dsp:cNvPr id="0" name=""/>
        <dsp:cNvSpPr/>
      </dsp:nvSpPr>
      <dsp:spPr>
        <a:xfrm>
          <a:off x="0" y="0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EDC25-2BDA-46FD-8E3E-9137F394EBF9}">
      <dsp:nvSpPr>
        <dsp:cNvPr id="0" name=""/>
        <dsp:cNvSpPr/>
      </dsp:nvSpPr>
      <dsp:spPr>
        <a:xfrm>
          <a:off x="467544" y="4725143"/>
          <a:ext cx="210312" cy="21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EE09AE-D003-4B21-A17E-14C416CB0FFD}">
      <dsp:nvSpPr>
        <dsp:cNvPr id="0" name=""/>
        <dsp:cNvSpPr/>
      </dsp:nvSpPr>
      <dsp:spPr>
        <a:xfrm>
          <a:off x="527131" y="5209721"/>
          <a:ext cx="2724411" cy="7521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Kinder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Garden</a:t>
          </a:r>
          <a:endParaRPr lang="tr-TR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(3-5 </a:t>
          </a:r>
          <a:r>
            <a:rPr lang="tr-TR" sz="2000" kern="1200" dirty="0" err="1" smtClean="0"/>
            <a:t>years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old</a:t>
          </a:r>
          <a:r>
            <a:rPr lang="tr-TR" sz="2000" kern="1200" dirty="0" smtClean="0"/>
            <a:t>)</a:t>
          </a:r>
          <a:endParaRPr lang="tr-TR" sz="2000" kern="1200" dirty="0"/>
        </a:p>
      </dsp:txBody>
      <dsp:txXfrm>
        <a:off x="527131" y="5209721"/>
        <a:ext cx="2724411" cy="752106"/>
      </dsp:txXfrm>
    </dsp:sp>
    <dsp:sp modelId="{BCCF0E49-8E89-487A-9A9F-636905A7D1C5}">
      <dsp:nvSpPr>
        <dsp:cNvPr id="0" name=""/>
        <dsp:cNvSpPr/>
      </dsp:nvSpPr>
      <dsp:spPr>
        <a:xfrm>
          <a:off x="1763688" y="3356991"/>
          <a:ext cx="365760" cy="365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596500-B762-4594-9A4F-9F44B6D95061}">
      <dsp:nvSpPr>
        <dsp:cNvPr id="0" name=""/>
        <dsp:cNvSpPr/>
      </dsp:nvSpPr>
      <dsp:spPr>
        <a:xfrm>
          <a:off x="1667257" y="4198571"/>
          <a:ext cx="3008017" cy="153524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Primary</a:t>
          </a:r>
          <a:r>
            <a:rPr lang="tr-TR" sz="2000" kern="1200" dirty="0" smtClean="0"/>
            <a:t> Schools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(6-10 </a:t>
          </a:r>
          <a:r>
            <a:rPr lang="tr-TR" sz="2000" kern="1200" dirty="0" err="1" smtClean="0"/>
            <a:t>years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old</a:t>
          </a:r>
          <a:r>
            <a:rPr lang="tr-TR" sz="2000" kern="1200" dirty="0" smtClean="0"/>
            <a:t>)</a:t>
          </a:r>
          <a:endParaRPr lang="tr-TR" sz="2000" kern="1200" dirty="0"/>
        </a:p>
      </dsp:txBody>
      <dsp:txXfrm>
        <a:off x="1667257" y="4198571"/>
        <a:ext cx="3008017" cy="1535241"/>
      </dsp:txXfrm>
    </dsp:sp>
    <dsp:sp modelId="{9429E430-C982-4C41-8237-7AF3CDBFD42B}">
      <dsp:nvSpPr>
        <dsp:cNvPr id="0" name=""/>
        <dsp:cNvSpPr/>
      </dsp:nvSpPr>
      <dsp:spPr>
        <a:xfrm>
          <a:off x="3727329" y="2204864"/>
          <a:ext cx="484632" cy="484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38D8F-11F5-4147-9B5C-3CB874760A4B}">
      <dsp:nvSpPr>
        <dsp:cNvPr id="0" name=""/>
        <dsp:cNvSpPr/>
      </dsp:nvSpPr>
      <dsp:spPr>
        <a:xfrm>
          <a:off x="3253899" y="3354459"/>
          <a:ext cx="3096252" cy="78319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79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Secondary</a:t>
          </a:r>
          <a:r>
            <a:rPr lang="tr-TR" sz="2000" kern="1200" dirty="0" smtClean="0"/>
            <a:t> Schools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(11-14 </a:t>
          </a:r>
          <a:r>
            <a:rPr lang="tr-TR" sz="2000" kern="1200" dirty="0" err="1" smtClean="0"/>
            <a:t>years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old</a:t>
          </a:r>
          <a:r>
            <a:rPr lang="tr-TR" sz="2000" kern="1200" dirty="0" smtClean="0"/>
            <a:t>)</a:t>
          </a:r>
          <a:endParaRPr lang="tr-TR" sz="2000" kern="1200" dirty="0"/>
        </a:p>
      </dsp:txBody>
      <dsp:txXfrm>
        <a:off x="3253899" y="3354459"/>
        <a:ext cx="3096252" cy="783192"/>
      </dsp:txXfrm>
    </dsp:sp>
    <dsp:sp modelId="{9CD4D57E-2499-43D2-9E17-5041C3FDA09A}">
      <dsp:nvSpPr>
        <dsp:cNvPr id="0" name=""/>
        <dsp:cNvSpPr/>
      </dsp:nvSpPr>
      <dsp:spPr>
        <a:xfrm>
          <a:off x="6673287" y="1249373"/>
          <a:ext cx="649224" cy="649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23FA5-F908-4ABA-B306-ECD82F9AFCBF}">
      <dsp:nvSpPr>
        <dsp:cNvPr id="0" name=""/>
        <dsp:cNvSpPr/>
      </dsp:nvSpPr>
      <dsp:spPr>
        <a:xfrm>
          <a:off x="5724130" y="2708923"/>
          <a:ext cx="3475461" cy="271711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01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High Schools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- General High Schools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- Liberal </a:t>
          </a:r>
          <a:r>
            <a:rPr lang="tr-TR" sz="2000" kern="1200" dirty="0" err="1" smtClean="0"/>
            <a:t>Arts</a:t>
          </a:r>
          <a:r>
            <a:rPr lang="tr-TR" sz="2000" kern="1200" dirty="0" smtClean="0"/>
            <a:t> High Schools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- </a:t>
          </a:r>
          <a:r>
            <a:rPr lang="tr-TR" sz="2000" kern="1200" dirty="0" err="1" smtClean="0"/>
            <a:t>Science</a:t>
          </a:r>
          <a:r>
            <a:rPr lang="tr-TR" sz="2000" kern="1200" dirty="0" smtClean="0"/>
            <a:t> High Schools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- </a:t>
          </a:r>
          <a:r>
            <a:rPr lang="tr-TR" sz="2000" kern="1200" dirty="0" err="1" smtClean="0"/>
            <a:t>Vocational</a:t>
          </a:r>
          <a:r>
            <a:rPr lang="tr-TR" sz="2000" kern="1200" dirty="0" smtClean="0"/>
            <a:t> High Schools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- </a:t>
          </a:r>
          <a:r>
            <a:rPr lang="tr-TR" sz="2000" kern="1200" dirty="0" err="1" smtClean="0"/>
            <a:t>Religion</a:t>
          </a:r>
          <a:r>
            <a:rPr lang="tr-TR" sz="2000" kern="1200" dirty="0" smtClean="0"/>
            <a:t> High Schools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(15-18 </a:t>
          </a:r>
          <a:r>
            <a:rPr lang="tr-TR" sz="2000" kern="1200" dirty="0" err="1" smtClean="0"/>
            <a:t>years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old</a:t>
          </a:r>
          <a:r>
            <a:rPr lang="tr-TR" sz="2000" kern="1200" dirty="0" smtClean="0"/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/>
        </a:p>
      </dsp:txBody>
      <dsp:txXfrm>
        <a:off x="5724130" y="2708923"/>
        <a:ext cx="3475461" cy="2717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91BA2-1E60-4E03-8153-2FA08C5FFE9B}" type="datetimeFigureOut">
              <a:rPr lang="tr-TR" smtClean="0"/>
              <a:t>1.11.2020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AA5A4-D038-4886-8EE0-F4E1453D71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94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A5A4-D038-4886-8EE0-F4E1453D715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42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A5A4-D038-4886-8EE0-F4E1453D7155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91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A5A4-D038-4886-8EE0-F4E1453D7155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1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5C3D-9994-41C4-BB08-CB438E6B5E69}" type="datetime1">
              <a:rPr lang="tr-TR" smtClean="0"/>
              <a:t>1.11.2020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24 - 30 Nov 2019,  Spain/Barcelona, La Llagosta</a:t>
            </a:r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84F-AA19-47DC-ABDE-56A7B125A320}" type="datetime1">
              <a:rPr lang="tr-TR" smtClean="0"/>
              <a:t>1.11.2020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24 - 30 Nov 2019,  Spain/Barcelona, La Llagosta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1"/>
            <a:ext cx="6553200" cy="5821367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2A4B-B334-473A-8FB7-1DE21531C704}" type="datetime1">
              <a:rPr lang="tr-TR" smtClean="0"/>
              <a:t>1.11.2020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24 - 30 Nov 2019,  Spain/Barcelona, La Llagosta</a:t>
            </a:r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235-5622-42BC-B6D3-E770A7046F82}" type="datetime1">
              <a:rPr lang="tr-TR" smtClean="0"/>
              <a:t>1.11.2020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24 - 30 Nov 2019,  Spain/Barcelona, La Llagosta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1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24 - 30 Nov 2019,  Spain/Barcelona, La Llagosta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23E-3355-4AB9-9F81-D3406C2CFF01}" type="datetime1">
              <a:rPr lang="tr-TR" smtClean="0"/>
              <a:t>1.11.2020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BE6ABB-C957-42C8-896F-538EF0F4C2F0}" type="datetime1">
              <a:rPr lang="tr-TR" smtClean="0"/>
              <a:t>1.11.2020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24 - 30 Nov 2019,  Spain/Barcelona, La Llagosta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2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1"/>
            <a:ext cx="4040188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82B4-61EF-4104-9E88-5FFEC619B599}" type="datetime1">
              <a:rPr lang="tr-TR" smtClean="0"/>
              <a:t>1.11.2020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s-ES" smtClean="0"/>
              <a:t>24 - 30 Nov 2019,  Spain/Barcelona, La Llagosta</a:t>
            </a:r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3FD7-18A4-4963-A706-3F6C592C4DCD}" type="datetime1">
              <a:rPr lang="tr-TR" smtClean="0"/>
              <a:t>1.11.2020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24 - 30 Nov 2019,  Spain/Barcelona, La Llagosta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16E-728D-4CC3-9FFC-71A3D4C1D6F9}" type="datetime1">
              <a:rPr lang="tr-TR" smtClean="0"/>
              <a:t>1.11.2020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24 - 30 Nov 2019,  Spain/Barcelona, La Llagosta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1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6E1-231B-4F57-A89E-6353C63DBFD8}" type="datetime1">
              <a:rPr lang="tr-TR" smtClean="0"/>
              <a:t>1.11.2020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s-ES" smtClean="0"/>
              <a:t>24 - 30 Nov 2019,  Spain/Barcelona, La Llagosta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B62CEFE-E578-4D24-93F4-5273E0D6188C}" type="datetime1">
              <a:rPr lang="tr-TR" smtClean="0"/>
              <a:t>1.11.2020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s-ES" smtClean="0"/>
              <a:t>24 - 30 Nov 2019,  Spain/Barcelona, La Llagosta</a:t>
            </a:r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1AEC13-649A-4D2D-B91D-73EB14B5FD0A}" type="datetime1">
              <a:rPr lang="tr-TR" smtClean="0"/>
              <a:t>1.11.2020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24 - 30 Nov 2019,  Spain/Barcelona, La Llagosta</a:t>
            </a:r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108519" y="2780928"/>
            <a:ext cx="9057666" cy="681608"/>
          </a:xfrm>
        </p:spPr>
        <p:txBody>
          <a:bodyPr>
            <a:noAutofit/>
          </a:bodyPr>
          <a:lstStyle/>
          <a:p>
            <a:r>
              <a:rPr lang="tr-TR" sz="2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CULTURAL COLORS</a:t>
            </a:r>
            <a:endParaRPr lang="tr-TR" sz="26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r>
              <a:rPr lang="tr-TR" sz="2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ERASMUS+ ka229 PROJECT </a:t>
            </a:r>
            <a:r>
              <a:rPr lang="tr-TR" sz="2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2020-2022</a:t>
            </a:r>
            <a:endParaRPr lang="tr-TR" sz="26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tr-TR" sz="3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tr-TR" sz="1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159732" y="548680"/>
            <a:ext cx="4824536" cy="1584176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</a:rPr>
              <a:t>Necmi Asfuroglu Anatolian High School</a:t>
            </a:r>
            <a:endParaRPr lang="tr-TR" sz="40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635898" y="4118137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TURKEY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302176B-0E47-46AC-8F43-DAB4B8A37D06}" type="slidenum">
              <a:rPr lang="tr-TR" sz="2400" b="1" smtClean="0"/>
              <a:t>1</a:t>
            </a:fld>
            <a:endParaRPr lang="tr-TR" sz="2400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20" y="5661248"/>
            <a:ext cx="2790801" cy="621074"/>
          </a:xfrm>
          <a:prstGeom prst="rect">
            <a:avLst/>
          </a:prstGeom>
        </p:spPr>
      </p:pic>
      <p:pic>
        <p:nvPicPr>
          <p:cNvPr id="1026" name="Picture 2" descr="F:\KA229 Health PROJE 2019\Proje Tasarım ve Logo\NA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35" y="332656"/>
            <a:ext cx="1394928" cy="16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KA229 Health PROJE 2019\Proje Tasarım ve Logo\turkiye-cumhuriyeti-milli-egitim-bakanligi-logo-BD42593770-seeklogo.co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KA229 Health PROJE 2019\Proje Tasarım ve Logo\avrupa-birliği-başkanlığı-logosu\ab_baskanligi\png\ab_baskanligi_yazisi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4766"/>
            <a:ext cx="1152128" cy="63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KA229 Health PROJE 2019\Proje Tasarım ve Logo\ulusal_ajans_yeni\png\ua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07914"/>
            <a:ext cx="11620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Music </a:t>
            </a:r>
            <a:r>
              <a:rPr lang="tr-TR" b="1" dirty="0" err="1" smtClean="0"/>
              <a:t>Room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632848" cy="4770531"/>
          </a:xfrm>
        </p:spPr>
      </p:pic>
    </p:spTree>
    <p:extLst>
      <p:ext uri="{BB962C8B-B14F-4D97-AF65-F5344CB8AC3E}">
        <p14:creationId xmlns:p14="http://schemas.microsoft.com/office/powerpoint/2010/main" val="25746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Art </a:t>
            </a:r>
            <a:r>
              <a:rPr lang="tr-TR" b="1" dirty="0" err="1" smtClean="0"/>
              <a:t>Room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1556792"/>
            <a:ext cx="7604045" cy="4752528"/>
          </a:xfrm>
        </p:spPr>
      </p:pic>
    </p:spTree>
    <p:extLst>
      <p:ext uri="{BB962C8B-B14F-4D97-AF65-F5344CB8AC3E}">
        <p14:creationId xmlns:p14="http://schemas.microsoft.com/office/powerpoint/2010/main" val="1442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Guidance</a:t>
            </a:r>
            <a:r>
              <a:rPr lang="tr-TR" b="1" dirty="0" smtClean="0"/>
              <a:t> </a:t>
            </a:r>
            <a:r>
              <a:rPr lang="tr-TR" b="1" dirty="0" err="1" smtClean="0"/>
              <a:t>Room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5"/>
            <a:ext cx="7776864" cy="4860540"/>
          </a:xfrm>
        </p:spPr>
      </p:pic>
    </p:spTree>
    <p:extLst>
      <p:ext uri="{BB962C8B-B14F-4D97-AF65-F5344CB8AC3E}">
        <p14:creationId xmlns:p14="http://schemas.microsoft.com/office/powerpoint/2010/main" val="36033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Z Style Library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  <p:pic>
        <p:nvPicPr>
          <p:cNvPr id="4098" name="Picture 2" descr="01-10-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4" y="1484784"/>
            <a:ext cx="756916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Auditorium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p:pic>
        <p:nvPicPr>
          <p:cNvPr id="7170" name="Picture 2" descr="01-10-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5"/>
            <a:ext cx="7056784" cy="49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Schools in </a:t>
            </a:r>
            <a:r>
              <a:rPr lang="tr-TR" dirty="0" err="1" smtClean="0"/>
              <a:t>Turkey</a:t>
            </a:r>
            <a:endParaRPr lang="tr-TR" dirty="0"/>
          </a:p>
        </p:txBody>
      </p:sp>
      <p:pic>
        <p:nvPicPr>
          <p:cNvPr id="4102" name="Picture 6" descr="school icon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16710"/>
            <a:ext cx="5328592" cy="38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7642271"/>
              </p:ext>
            </p:extLst>
          </p:nvPr>
        </p:nvGraphicFramePr>
        <p:xfrm>
          <a:off x="0" y="0"/>
          <a:ext cx="9144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maraton png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28" y="5150297"/>
            <a:ext cx="1173768" cy="11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Köşeleri Yuvarlanmış Dikdörtgen Belirtme Çizgisi 5"/>
          <p:cNvSpPr/>
          <p:nvPr/>
        </p:nvSpPr>
        <p:spPr>
          <a:xfrm>
            <a:off x="4506578" y="260648"/>
            <a:ext cx="1715020" cy="1119840"/>
          </a:xfrm>
          <a:prstGeom prst="wedgeRoundRectCallout">
            <a:avLst>
              <a:gd name="adj1" fmla="val -19028"/>
              <a:gd name="adj2" fmla="val 8907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Exam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for</a:t>
            </a:r>
            <a:r>
              <a:rPr lang="tr-TR" dirty="0" smtClean="0">
                <a:solidFill>
                  <a:schemeClr val="tx1"/>
                </a:solidFill>
              </a:rPr>
              <a:t> High Schools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5" name="Başlık 1"/>
          <p:cNvSpPr txBox="1">
            <a:spLocks/>
          </p:cNvSpPr>
          <p:nvPr/>
        </p:nvSpPr>
        <p:spPr>
          <a:xfrm>
            <a:off x="2051720" y="5498194"/>
            <a:ext cx="6048672" cy="758952"/>
          </a:xfrm>
          <a:prstGeom prst="rect">
            <a:avLst/>
          </a:prstGeom>
          <a:noFill/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500" b="1" dirty="0" err="1" smtClean="0">
                <a:solidFill>
                  <a:srgbClr val="FF0000"/>
                </a:solidFill>
              </a:rPr>
              <a:t>Students</a:t>
            </a:r>
            <a:r>
              <a:rPr lang="tr-TR" sz="1500" b="1" dirty="0" smtClean="0">
                <a:solidFill>
                  <a:srgbClr val="FF0000"/>
                </a:solidFill>
              </a:rPr>
              <a:t> in </a:t>
            </a:r>
            <a:r>
              <a:rPr lang="tr-TR" sz="1500" b="1" dirty="0" err="1" smtClean="0">
                <a:solidFill>
                  <a:srgbClr val="FF0000"/>
                </a:solidFill>
              </a:rPr>
              <a:t>Turkey</a:t>
            </a:r>
            <a:r>
              <a:rPr lang="tr-TR" sz="1500" b="1" dirty="0" smtClean="0">
                <a:solidFill>
                  <a:srgbClr val="FF0000"/>
                </a:solidFill>
              </a:rPr>
              <a:t> </a:t>
            </a:r>
            <a:r>
              <a:rPr lang="tr-TR" sz="1500" b="1" dirty="0" err="1" smtClean="0">
                <a:solidFill>
                  <a:srgbClr val="FF0000"/>
                </a:solidFill>
              </a:rPr>
              <a:t>must</a:t>
            </a:r>
            <a:r>
              <a:rPr lang="tr-TR" sz="1500" b="1" dirty="0" smtClean="0">
                <a:solidFill>
                  <a:srgbClr val="FF0000"/>
                </a:solidFill>
              </a:rPr>
              <a:t> </a:t>
            </a:r>
            <a:r>
              <a:rPr lang="tr-TR" sz="1500" b="1" dirty="0" err="1" smtClean="0">
                <a:solidFill>
                  <a:srgbClr val="FF0000"/>
                </a:solidFill>
              </a:rPr>
              <a:t>attend</a:t>
            </a:r>
            <a:r>
              <a:rPr lang="tr-TR" sz="1500" b="1" dirty="0" smtClean="0">
                <a:solidFill>
                  <a:srgbClr val="FF0000"/>
                </a:solidFill>
              </a:rPr>
              <a:t> </a:t>
            </a:r>
            <a:r>
              <a:rPr lang="tr-TR" sz="1500" b="1" dirty="0" err="1" smtClean="0">
                <a:solidFill>
                  <a:srgbClr val="FF0000"/>
                </a:solidFill>
              </a:rPr>
              <a:t>these</a:t>
            </a:r>
            <a:r>
              <a:rPr lang="tr-TR" sz="1500" b="1" dirty="0" smtClean="0">
                <a:solidFill>
                  <a:srgbClr val="FF0000"/>
                </a:solidFill>
              </a:rPr>
              <a:t> </a:t>
            </a:r>
            <a:r>
              <a:rPr lang="tr-TR" sz="1500" b="1" dirty="0" err="1" smtClean="0">
                <a:solidFill>
                  <a:srgbClr val="FF0000"/>
                </a:solidFill>
              </a:rPr>
              <a:t>schools</a:t>
            </a:r>
            <a:r>
              <a:rPr lang="tr-TR" sz="1500" b="1" dirty="0" smtClean="0">
                <a:solidFill>
                  <a:srgbClr val="FF0000"/>
                </a:solidFill>
              </a:rPr>
              <a:t> step </a:t>
            </a:r>
            <a:r>
              <a:rPr lang="tr-TR" sz="1500" b="1" dirty="0" err="1" smtClean="0">
                <a:solidFill>
                  <a:srgbClr val="FF0000"/>
                </a:solidFill>
              </a:rPr>
              <a:t>by</a:t>
            </a:r>
            <a:r>
              <a:rPr lang="tr-TR" sz="1500" b="1" dirty="0" smtClean="0">
                <a:solidFill>
                  <a:srgbClr val="FF0000"/>
                </a:solidFill>
              </a:rPr>
              <a:t> step.</a:t>
            </a:r>
            <a:endParaRPr lang="tr-TR" sz="1500" b="1" dirty="0">
              <a:solidFill>
                <a:srgbClr val="FF0000"/>
              </a:solidFill>
            </a:endParaRPr>
          </a:p>
        </p:txBody>
      </p:sp>
      <p:pic>
        <p:nvPicPr>
          <p:cNvPr id="10" name="Picture 3" descr="F:\KA229 Health PROJE 2019\Proje Tasarım ve Logo\turkiye-cumhuriyeti-milli-egitim-bakanligi-logo-BD42593770-seeklogo.co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b="1" dirty="0" err="1" smtClean="0"/>
              <a:t>System</a:t>
            </a:r>
            <a:r>
              <a:rPr lang="tr-TR" b="1" dirty="0" smtClean="0"/>
              <a:t> in General High School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students</a:t>
            </a:r>
            <a:r>
              <a:rPr lang="tr-TR" altLang="tr-TR" sz="2800" dirty="0"/>
              <a:t> </a:t>
            </a:r>
            <a:r>
              <a:rPr lang="tr-TR" altLang="tr-TR" sz="2800" dirty="0" err="1" smtClean="0"/>
              <a:t>get</a:t>
            </a:r>
            <a:r>
              <a:rPr lang="tr-TR" altLang="tr-TR" sz="2800" dirty="0" smtClean="0"/>
              <a:t> </a:t>
            </a:r>
            <a:r>
              <a:rPr lang="tr-TR" altLang="tr-TR" sz="2800" dirty="0" err="1"/>
              <a:t>four</a:t>
            </a:r>
            <a:r>
              <a:rPr lang="tr-TR" altLang="tr-TR" sz="2800" dirty="0"/>
              <a:t> </a:t>
            </a:r>
            <a:r>
              <a:rPr lang="tr-TR" altLang="tr-TR" sz="2800" dirty="0" err="1" smtClean="0"/>
              <a:t>years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education</a:t>
            </a:r>
            <a:r>
              <a:rPr lang="tr-TR" altLang="tr-TR" sz="2800" dirty="0" smtClean="0"/>
              <a:t>.</a:t>
            </a:r>
          </a:p>
          <a:p>
            <a:r>
              <a:rPr lang="tr-TR" altLang="tr-TR" sz="2800" dirty="0" err="1"/>
              <a:t>Our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students</a:t>
            </a:r>
            <a:r>
              <a:rPr lang="tr-TR" altLang="tr-TR" sz="2800" dirty="0"/>
              <a:t> </a:t>
            </a:r>
            <a:r>
              <a:rPr lang="tr-TR" altLang="tr-TR" sz="2800" dirty="0" err="1"/>
              <a:t>are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between</a:t>
            </a:r>
            <a:r>
              <a:rPr lang="tr-TR" altLang="tr-TR" sz="2800" dirty="0"/>
              <a:t> 14 </a:t>
            </a:r>
            <a:r>
              <a:rPr lang="tr-TR" altLang="tr-TR" sz="2800" dirty="0" err="1"/>
              <a:t>and</a:t>
            </a:r>
            <a:r>
              <a:rPr lang="tr-TR" altLang="tr-TR" sz="2800" dirty="0"/>
              <a:t> </a:t>
            </a:r>
            <a:r>
              <a:rPr lang="tr-TR" altLang="tr-TR" sz="2800" dirty="0" smtClean="0"/>
              <a:t>18 </a:t>
            </a:r>
            <a:r>
              <a:rPr lang="tr-TR" altLang="tr-TR" sz="2800" dirty="0" err="1" smtClean="0"/>
              <a:t>years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old</a:t>
            </a:r>
            <a:r>
              <a:rPr lang="tr-TR" altLang="tr-TR" sz="2800" dirty="0" smtClean="0"/>
              <a:t>.</a:t>
            </a:r>
          </a:p>
          <a:p>
            <a:r>
              <a:rPr lang="tr-TR" sz="2800" dirty="0" smtClean="0"/>
              <a:t>School </a:t>
            </a:r>
            <a:r>
              <a:rPr lang="tr-TR" sz="2800" dirty="0" err="1" smtClean="0"/>
              <a:t>starts</a:t>
            </a:r>
            <a:r>
              <a:rPr lang="tr-TR" sz="2800" dirty="0" smtClean="0"/>
              <a:t> at 8.00 am </a:t>
            </a:r>
            <a:r>
              <a:rPr lang="tr-TR" sz="2800" dirty="0" err="1" smtClean="0"/>
              <a:t>o’clock</a:t>
            </a:r>
            <a:r>
              <a:rPr lang="tr-TR" sz="2800" dirty="0" smtClean="0"/>
              <a:t>, </a:t>
            </a:r>
            <a:r>
              <a:rPr lang="tr-TR" sz="2800" dirty="0" err="1" smtClean="0"/>
              <a:t>ends</a:t>
            </a:r>
            <a:r>
              <a:rPr lang="tr-TR" sz="2800" dirty="0" smtClean="0"/>
              <a:t> 03.20 </a:t>
            </a:r>
            <a:r>
              <a:rPr lang="tr-TR" sz="2800" dirty="0" err="1" smtClean="0"/>
              <a:t>pm</a:t>
            </a:r>
            <a:r>
              <a:rPr lang="tr-TR" sz="2800" dirty="0" smtClean="0"/>
              <a:t>.</a:t>
            </a:r>
          </a:p>
          <a:p>
            <a:r>
              <a:rPr lang="tr-TR" sz="2800" dirty="0" err="1" smtClean="0"/>
              <a:t>There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8 </a:t>
            </a:r>
            <a:r>
              <a:rPr lang="tr-TR" sz="2800" dirty="0" err="1" smtClean="0"/>
              <a:t>lessons</a:t>
            </a:r>
            <a:r>
              <a:rPr lang="tr-TR" sz="2800" dirty="0" smtClean="0"/>
              <a:t> in a </a:t>
            </a:r>
            <a:r>
              <a:rPr lang="tr-TR" sz="2800" dirty="0" err="1" smtClean="0"/>
              <a:t>day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duration</a:t>
            </a:r>
            <a:r>
              <a:rPr lang="tr-TR" sz="2800" dirty="0" smtClean="0"/>
              <a:t> of </a:t>
            </a:r>
            <a:r>
              <a:rPr lang="tr-TR" sz="2800" dirty="0" err="1" smtClean="0"/>
              <a:t>one</a:t>
            </a:r>
            <a:r>
              <a:rPr lang="tr-TR" sz="2800" dirty="0" smtClean="0"/>
              <a:t> </a:t>
            </a:r>
            <a:r>
              <a:rPr lang="tr-TR" sz="2800" dirty="0" err="1" smtClean="0"/>
              <a:t>lesson</a:t>
            </a:r>
            <a:r>
              <a:rPr lang="tr-TR" sz="2800" dirty="0" smtClean="0"/>
              <a:t> is 40 </a:t>
            </a:r>
            <a:r>
              <a:rPr lang="tr-TR" sz="2800" dirty="0" err="1" smtClean="0"/>
              <a:t>minutes</a:t>
            </a:r>
            <a:r>
              <a:rPr lang="tr-TR" sz="2800" dirty="0" smtClean="0"/>
              <a:t>.</a:t>
            </a:r>
          </a:p>
          <a:p>
            <a:r>
              <a:rPr lang="tr-TR" sz="2800" dirty="0" err="1" smtClean="0"/>
              <a:t>There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totally</a:t>
            </a:r>
            <a:r>
              <a:rPr lang="tr-TR" sz="2800" dirty="0" smtClean="0"/>
              <a:t> 7 </a:t>
            </a:r>
            <a:r>
              <a:rPr lang="tr-TR" sz="2800" dirty="0" err="1" smtClean="0"/>
              <a:t>short</a:t>
            </a:r>
            <a:r>
              <a:rPr lang="tr-TR" sz="2800" dirty="0" smtClean="0"/>
              <a:t> </a:t>
            </a:r>
            <a:r>
              <a:rPr lang="tr-TR" sz="2800" dirty="0" err="1" smtClean="0"/>
              <a:t>breaks</a:t>
            </a:r>
            <a:r>
              <a:rPr lang="tr-TR" sz="2800" dirty="0" smtClean="0"/>
              <a:t>(10 </a:t>
            </a:r>
            <a:r>
              <a:rPr lang="tr-TR" sz="2800" dirty="0" err="1" smtClean="0"/>
              <a:t>mins</a:t>
            </a:r>
            <a:r>
              <a:rPr lang="tr-TR" sz="2800" dirty="0" smtClean="0"/>
              <a:t>)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lunch</a:t>
            </a:r>
            <a:r>
              <a:rPr lang="tr-TR" sz="2800" dirty="0" smtClean="0"/>
              <a:t> break </a:t>
            </a:r>
            <a:r>
              <a:rPr lang="tr-TR" sz="2800" dirty="0" err="1" smtClean="0"/>
              <a:t>between</a:t>
            </a:r>
            <a:r>
              <a:rPr lang="tr-TR" sz="2800" dirty="0" smtClean="0"/>
              <a:t> 12.00 am – 01.00 </a:t>
            </a:r>
            <a:r>
              <a:rPr lang="tr-TR" sz="2800" dirty="0" err="1" smtClean="0"/>
              <a:t>pm</a:t>
            </a:r>
            <a:r>
              <a:rPr lang="tr-TR" sz="2800" dirty="0" smtClean="0"/>
              <a:t>.</a:t>
            </a:r>
          </a:p>
          <a:p>
            <a:r>
              <a:rPr lang="tr-TR" sz="2800" dirty="0" err="1" smtClean="0"/>
              <a:t>There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no</a:t>
            </a:r>
            <a:r>
              <a:rPr lang="tr-TR" sz="2800" dirty="0" smtClean="0"/>
              <a:t> </a:t>
            </a:r>
            <a:r>
              <a:rPr lang="tr-TR" sz="2800" dirty="0" err="1" smtClean="0"/>
              <a:t>classes</a:t>
            </a:r>
            <a:r>
              <a:rPr lang="tr-TR" sz="2800" dirty="0" smtClean="0"/>
              <a:t> on </a:t>
            </a:r>
            <a:r>
              <a:rPr lang="tr-TR" sz="2800" dirty="0" err="1" smtClean="0"/>
              <a:t>weekends</a:t>
            </a:r>
            <a:r>
              <a:rPr lang="tr-TR" sz="2800" dirty="0" smtClean="0"/>
              <a:t>.</a:t>
            </a:r>
          </a:p>
          <a:p>
            <a:r>
              <a:rPr lang="tr-TR" sz="2800" dirty="0" err="1" smtClean="0"/>
              <a:t>There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34 </a:t>
            </a:r>
            <a:r>
              <a:rPr lang="tr-TR" sz="2800" dirty="0" err="1" smtClean="0"/>
              <a:t>students</a:t>
            </a:r>
            <a:r>
              <a:rPr lang="tr-TR" sz="2800" dirty="0" smtClean="0"/>
              <a:t> in a </a:t>
            </a:r>
            <a:r>
              <a:rPr lang="tr-TR" sz="2800" dirty="0" err="1" smtClean="0"/>
              <a:t>class</a:t>
            </a:r>
            <a:r>
              <a:rPr lang="tr-TR" sz="2800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14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301752" y="1399882"/>
            <a:ext cx="4040188" cy="732975"/>
          </a:xfrm>
        </p:spPr>
        <p:txBody>
          <a:bodyPr/>
          <a:lstStyle/>
          <a:p>
            <a:r>
              <a:rPr lang="tr-TR" dirty="0" smtClean="0"/>
              <a:t>Main Courses</a:t>
            </a:r>
            <a:endParaRPr lang="tr-TR" dirty="0"/>
          </a:p>
        </p:txBody>
      </p:sp>
      <p:sp>
        <p:nvSpPr>
          <p:cNvPr id="9" name="Metin Yer Tutucusu 8"/>
          <p:cNvSpPr>
            <a:spLocks noGrp="1"/>
          </p:cNvSpPr>
          <p:nvPr>
            <p:ph type="body" sz="half" idx="3"/>
          </p:nvPr>
        </p:nvSpPr>
        <p:spPr>
          <a:xfrm>
            <a:off x="4791332" y="1401336"/>
            <a:ext cx="4041775" cy="731520"/>
          </a:xfrm>
        </p:spPr>
        <p:txBody>
          <a:bodyPr/>
          <a:lstStyle/>
          <a:p>
            <a:r>
              <a:rPr lang="tr-TR" dirty="0" err="1" smtClean="0"/>
              <a:t>Additional</a:t>
            </a:r>
            <a:r>
              <a:rPr lang="tr-TR" dirty="0" smtClean="0"/>
              <a:t> Courses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2"/>
          </p:nvPr>
        </p:nvSpPr>
        <p:spPr>
          <a:xfrm>
            <a:off x="301752" y="2276872"/>
            <a:ext cx="4041648" cy="4032448"/>
          </a:xfrm>
        </p:spPr>
        <p:txBody>
          <a:bodyPr>
            <a:noAutofit/>
          </a:bodyPr>
          <a:lstStyle/>
          <a:p>
            <a:r>
              <a:rPr lang="tr-TR" sz="1600" dirty="0" err="1" smtClean="0"/>
              <a:t>Maths</a:t>
            </a:r>
            <a:endParaRPr lang="tr-TR" sz="1600" dirty="0" smtClean="0"/>
          </a:p>
          <a:p>
            <a:r>
              <a:rPr lang="tr-TR" sz="1600" dirty="0" err="1" smtClean="0"/>
              <a:t>Physics</a:t>
            </a:r>
            <a:endParaRPr lang="tr-TR" sz="1600" dirty="0" smtClean="0"/>
          </a:p>
          <a:p>
            <a:r>
              <a:rPr lang="tr-TR" sz="1600" dirty="0" err="1" smtClean="0"/>
              <a:t>Chemistry</a:t>
            </a:r>
            <a:endParaRPr lang="tr-TR" sz="1600" dirty="0" smtClean="0"/>
          </a:p>
          <a:p>
            <a:r>
              <a:rPr lang="tr-TR" sz="1600" dirty="0" err="1" smtClean="0"/>
              <a:t>Biology</a:t>
            </a:r>
            <a:endParaRPr lang="tr-TR" sz="1600" dirty="0" smtClean="0"/>
          </a:p>
          <a:p>
            <a:r>
              <a:rPr lang="tr-TR" sz="1600" dirty="0" err="1" smtClean="0"/>
              <a:t>Literature</a:t>
            </a:r>
            <a:endParaRPr lang="tr-TR" sz="1600" dirty="0" smtClean="0"/>
          </a:p>
          <a:p>
            <a:r>
              <a:rPr lang="tr-TR" sz="1600" dirty="0" smtClean="0"/>
              <a:t>English</a:t>
            </a:r>
          </a:p>
          <a:p>
            <a:r>
              <a:rPr lang="tr-TR" sz="1600" dirty="0" err="1" smtClean="0"/>
              <a:t>German</a:t>
            </a:r>
            <a:endParaRPr lang="tr-TR" sz="1600" dirty="0" smtClean="0"/>
          </a:p>
          <a:p>
            <a:r>
              <a:rPr lang="tr-TR" sz="1600" dirty="0" err="1" smtClean="0"/>
              <a:t>History</a:t>
            </a:r>
            <a:endParaRPr lang="tr-TR" sz="1600" dirty="0" smtClean="0"/>
          </a:p>
          <a:p>
            <a:r>
              <a:rPr lang="tr-TR" sz="1600" dirty="0" err="1" smtClean="0"/>
              <a:t>Geography</a:t>
            </a:r>
            <a:endParaRPr lang="tr-TR" sz="1600" dirty="0" smtClean="0"/>
          </a:p>
          <a:p>
            <a:r>
              <a:rPr lang="tr-TR" sz="1600" dirty="0" smtClean="0"/>
              <a:t>Art</a:t>
            </a:r>
          </a:p>
          <a:p>
            <a:r>
              <a:rPr lang="tr-TR" sz="1600" dirty="0" smtClean="0"/>
              <a:t>Music</a:t>
            </a:r>
          </a:p>
          <a:p>
            <a:r>
              <a:rPr lang="tr-TR" sz="1600" dirty="0" err="1" smtClean="0"/>
              <a:t>Gym</a:t>
            </a:r>
            <a:endParaRPr lang="tr-TR" sz="1600" dirty="0" smtClean="0"/>
          </a:p>
          <a:p>
            <a:r>
              <a:rPr lang="tr-TR" sz="1600" dirty="0" err="1" smtClean="0"/>
              <a:t>Religion</a:t>
            </a:r>
            <a:endParaRPr lang="tr-TR" sz="1600" dirty="0" smtClean="0"/>
          </a:p>
          <a:p>
            <a:r>
              <a:rPr lang="tr-TR" sz="1600" dirty="0" err="1" smtClean="0"/>
              <a:t>Philosophy</a:t>
            </a:r>
            <a:endParaRPr lang="tr-TR" sz="1600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4"/>
          </p:nvPr>
        </p:nvSpPr>
        <p:spPr>
          <a:xfrm>
            <a:off x="4800600" y="2276872"/>
            <a:ext cx="4038600" cy="4032448"/>
          </a:xfrm>
        </p:spPr>
        <p:txBody>
          <a:bodyPr>
            <a:normAutofit/>
          </a:bodyPr>
          <a:lstStyle/>
          <a:p>
            <a:r>
              <a:rPr lang="tr-TR" sz="2200" dirty="0" err="1" smtClean="0"/>
              <a:t>Extra</a:t>
            </a:r>
            <a:r>
              <a:rPr lang="tr-TR" sz="2200" dirty="0" smtClean="0"/>
              <a:t> </a:t>
            </a:r>
            <a:r>
              <a:rPr lang="tr-TR" sz="2200" dirty="0" err="1" smtClean="0"/>
              <a:t>Maths</a:t>
            </a:r>
            <a:endParaRPr lang="tr-TR" sz="2200" dirty="0" smtClean="0"/>
          </a:p>
          <a:p>
            <a:r>
              <a:rPr lang="tr-TR" sz="2200" dirty="0" err="1" smtClean="0"/>
              <a:t>Extra</a:t>
            </a:r>
            <a:r>
              <a:rPr lang="tr-TR" sz="2200" dirty="0" smtClean="0"/>
              <a:t> </a:t>
            </a:r>
            <a:r>
              <a:rPr lang="tr-TR" sz="2200" dirty="0" err="1" smtClean="0"/>
              <a:t>Physics</a:t>
            </a:r>
            <a:endParaRPr lang="tr-TR" sz="2200" dirty="0" smtClean="0"/>
          </a:p>
          <a:p>
            <a:r>
              <a:rPr lang="tr-TR" sz="2200" dirty="0" err="1" smtClean="0"/>
              <a:t>Extra</a:t>
            </a:r>
            <a:r>
              <a:rPr lang="tr-TR" sz="2200" dirty="0" smtClean="0"/>
              <a:t> </a:t>
            </a:r>
            <a:r>
              <a:rPr lang="tr-TR" sz="2200" dirty="0" err="1" smtClean="0"/>
              <a:t>Chemistry</a:t>
            </a:r>
            <a:endParaRPr lang="tr-TR" sz="2200" dirty="0" smtClean="0"/>
          </a:p>
          <a:p>
            <a:r>
              <a:rPr lang="tr-TR" sz="2200" dirty="0" err="1" smtClean="0"/>
              <a:t>Extra</a:t>
            </a:r>
            <a:r>
              <a:rPr lang="tr-TR" sz="2200" dirty="0" smtClean="0"/>
              <a:t> </a:t>
            </a:r>
            <a:r>
              <a:rPr lang="tr-TR" sz="2200" dirty="0" err="1" smtClean="0"/>
              <a:t>Biology</a:t>
            </a:r>
            <a:endParaRPr lang="tr-TR" sz="2200" dirty="0" smtClean="0"/>
          </a:p>
          <a:p>
            <a:r>
              <a:rPr lang="tr-TR" sz="2200" dirty="0" smtClean="0"/>
              <a:t>IT</a:t>
            </a:r>
          </a:p>
          <a:p>
            <a:r>
              <a:rPr lang="tr-TR" sz="2200" dirty="0" smtClean="0"/>
              <a:t>Human </a:t>
            </a:r>
            <a:r>
              <a:rPr lang="tr-TR" sz="2200" dirty="0" err="1" smtClean="0"/>
              <a:t>Rights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Democracy</a:t>
            </a:r>
            <a:endParaRPr lang="tr-TR" sz="2200" dirty="0" smtClean="0"/>
          </a:p>
          <a:p>
            <a:r>
              <a:rPr lang="tr-TR" sz="2200" dirty="0" err="1" smtClean="0"/>
              <a:t>Health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Traffic</a:t>
            </a:r>
            <a:endParaRPr lang="tr-TR" sz="2200" dirty="0" smtClean="0"/>
          </a:p>
          <a:p>
            <a:r>
              <a:rPr lang="tr-TR" sz="2200" dirty="0" smtClean="0"/>
              <a:t>Project </a:t>
            </a:r>
            <a:r>
              <a:rPr lang="tr-TR" sz="2200" dirty="0" err="1" smtClean="0"/>
              <a:t>Preparing</a:t>
            </a:r>
            <a:endParaRPr lang="tr-TR" sz="2200" dirty="0" smtClean="0"/>
          </a:p>
          <a:p>
            <a:r>
              <a:rPr lang="tr-TR" sz="2200" dirty="0" err="1" smtClean="0"/>
              <a:t>Sociology</a:t>
            </a:r>
            <a:endParaRPr lang="tr-TR" sz="220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Lessons</a:t>
            </a:r>
            <a:endParaRPr lang="tr-TR" b="1" dirty="0"/>
          </a:p>
        </p:txBody>
      </p:sp>
      <p:pic>
        <p:nvPicPr>
          <p:cNvPr id="2050" name="Picture 2" descr="lessons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656184" cy="19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  <p:sp>
        <p:nvSpPr>
          <p:cNvPr id="9" name="Başlı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Health</a:t>
            </a:r>
            <a:r>
              <a:rPr lang="tr-TR" dirty="0" smtClean="0"/>
              <a:t>, </a:t>
            </a:r>
            <a:r>
              <a:rPr lang="tr-TR" dirty="0" err="1" smtClean="0"/>
              <a:t>Gym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Lessons</a:t>
            </a:r>
            <a:endParaRPr lang="tr-TR" dirty="0"/>
          </a:p>
        </p:txBody>
      </p:sp>
      <p:sp>
        <p:nvSpPr>
          <p:cNvPr id="11" name="Metin Yer Tutucusu 10"/>
          <p:cNvSpPr>
            <a:spLocks noGrp="1"/>
          </p:cNvSpPr>
          <p:nvPr>
            <p:ph type="body" sz="half" idx="2"/>
          </p:nvPr>
        </p:nvSpPr>
        <p:spPr>
          <a:xfrm>
            <a:off x="-36512" y="990600"/>
            <a:ext cx="2927920" cy="5257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/>
              <a:t>Literature</a:t>
            </a:r>
            <a:r>
              <a:rPr lang="tr-TR" sz="2000" dirty="0"/>
              <a:t>(6 </a:t>
            </a:r>
            <a:r>
              <a:rPr lang="tr-TR" sz="2000" dirty="0" err="1"/>
              <a:t>hours</a:t>
            </a:r>
            <a:r>
              <a:rPr lang="tr-TR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English(4 </a:t>
            </a:r>
            <a:r>
              <a:rPr lang="tr-TR" sz="2000" dirty="0" err="1"/>
              <a:t>hours</a:t>
            </a:r>
            <a:r>
              <a:rPr lang="tr-TR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/>
              <a:t>German</a:t>
            </a:r>
            <a:r>
              <a:rPr lang="tr-TR" sz="2000" dirty="0"/>
              <a:t>(2 </a:t>
            </a:r>
            <a:r>
              <a:rPr lang="tr-TR" sz="2000" dirty="0" err="1"/>
              <a:t>hours</a:t>
            </a:r>
            <a:r>
              <a:rPr lang="tr-TR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in a </a:t>
            </a:r>
            <a:r>
              <a:rPr lang="tr-TR" sz="2000" dirty="0" err="1"/>
              <a:t>week</a:t>
            </a:r>
            <a:r>
              <a:rPr lang="tr-TR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/>
              <a:t>We</a:t>
            </a:r>
            <a:r>
              <a:rPr lang="tr-TR" sz="2000" dirty="0"/>
              <a:t> </a:t>
            </a:r>
            <a:r>
              <a:rPr lang="tr-TR" sz="2000" dirty="0" err="1"/>
              <a:t>have</a:t>
            </a:r>
            <a:r>
              <a:rPr lang="tr-TR" sz="2000" dirty="0"/>
              <a:t> 9 </a:t>
            </a:r>
            <a:r>
              <a:rPr lang="tr-TR" sz="2000" dirty="0" err="1"/>
              <a:t>Literature</a:t>
            </a:r>
            <a:r>
              <a:rPr lang="tr-TR" sz="2000" dirty="0"/>
              <a:t> </a:t>
            </a:r>
            <a:r>
              <a:rPr lang="tr-TR" sz="2000" dirty="0" err="1"/>
              <a:t>teachers</a:t>
            </a:r>
            <a:r>
              <a:rPr lang="tr-TR" sz="2000" dirty="0"/>
              <a:t>, 7 English </a:t>
            </a:r>
            <a:r>
              <a:rPr lang="tr-TR" sz="2000" dirty="0" err="1"/>
              <a:t>teachers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3 </a:t>
            </a:r>
            <a:r>
              <a:rPr lang="tr-TR" sz="2000" dirty="0" err="1"/>
              <a:t>German</a:t>
            </a:r>
            <a:r>
              <a:rPr lang="tr-TR" sz="2000" dirty="0"/>
              <a:t> </a:t>
            </a:r>
            <a:r>
              <a:rPr lang="tr-TR" sz="2000" dirty="0" err="1"/>
              <a:t>teachers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sp>
        <p:nvSpPr>
          <p:cNvPr id="5" name="Resim Yer Tutucusu 4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Users\lenovo\Desktop\c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6610"/>
            <a:ext cx="4896544" cy="438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Necmi </a:t>
            </a:r>
            <a:r>
              <a:rPr lang="tr-TR" sz="3600" b="1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Asfuroglu</a:t>
            </a:r>
            <a:r>
              <a:rPr lang="tr-TR" sz="36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tr-TR" sz="3600" b="1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Anatolian</a:t>
            </a:r>
            <a:r>
              <a:rPr lang="tr-TR" sz="36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High School </a:t>
            </a:r>
            <a:r>
              <a:rPr lang="tr-TR" sz="3600" b="1" dirty="0" err="1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was</a:t>
            </a:r>
            <a:r>
              <a:rPr lang="tr-TR" sz="36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tr-TR" sz="3600" b="1" dirty="0" err="1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established</a:t>
            </a:r>
            <a:r>
              <a:rPr lang="tr-TR" sz="36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in 2005, Hatay.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  <p:pic>
        <p:nvPicPr>
          <p:cNvPr id="6" name="Picture 5" descr="D:\Yedekler\Okullar\Necmi Asfuroğlu Anadolu Lisesi\Necmi Asfuroğlu Anadolu Lisesi\Okul\Resim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9" y="1556792"/>
            <a:ext cx="743138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On </a:t>
            </a:r>
            <a:r>
              <a:rPr lang="tr-TR" dirty="0" err="1" smtClean="0"/>
              <a:t>Lessons</a:t>
            </a:r>
            <a:endParaRPr lang="tr-TR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/>
      </p:pic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500" dirty="0" err="1" smtClean="0">
                <a:solidFill>
                  <a:schemeClr val="bg1"/>
                </a:solidFill>
              </a:rPr>
              <a:t>Literature</a:t>
            </a:r>
            <a:endParaRPr lang="tr-TR" sz="2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500" dirty="0" smtClean="0">
                <a:solidFill>
                  <a:schemeClr val="bg1"/>
                </a:solidFill>
              </a:rPr>
              <a:t>English</a:t>
            </a:r>
            <a:endParaRPr lang="tr-TR" sz="2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500" dirty="0" err="1" smtClean="0">
                <a:solidFill>
                  <a:schemeClr val="bg1"/>
                </a:solidFill>
              </a:rPr>
              <a:t>German</a:t>
            </a:r>
            <a:endParaRPr lang="tr-TR" sz="2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500" dirty="0" err="1" smtClean="0">
                <a:solidFill>
                  <a:schemeClr val="bg1"/>
                </a:solidFill>
              </a:rPr>
              <a:t>History</a:t>
            </a:r>
            <a:endParaRPr lang="tr-T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148" y="2348880"/>
            <a:ext cx="8503920" cy="3342112"/>
          </a:xfrm>
        </p:spPr>
        <p:txBody>
          <a:bodyPr/>
          <a:lstStyle/>
          <a:p>
            <a:r>
              <a:rPr lang="tr-TR" dirty="0" err="1" smtClean="0"/>
              <a:t>Auditorium</a:t>
            </a:r>
            <a:r>
              <a:rPr lang="tr-TR" dirty="0"/>
              <a:t>, </a:t>
            </a:r>
            <a:r>
              <a:rPr lang="tr-TR" dirty="0" err="1" smtClean="0"/>
              <a:t>classes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yard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mostly</a:t>
            </a:r>
            <a:r>
              <a:rPr lang="tr-TR" dirty="0" smtClean="0"/>
              <a:t> </a:t>
            </a:r>
            <a:r>
              <a:rPr lang="tr-TR" dirty="0" err="1" smtClean="0"/>
              <a:t>based</a:t>
            </a:r>
            <a:r>
              <a:rPr lang="tr-TR" dirty="0" smtClean="0"/>
              <a:t> on </a:t>
            </a:r>
            <a:r>
              <a:rPr lang="tr-TR" dirty="0" err="1" smtClean="0"/>
              <a:t>constructive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. (</a:t>
            </a:r>
            <a:r>
              <a:rPr lang="tr-TR" dirty="0" err="1" smtClean="0"/>
              <a:t>aimed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teacher</a:t>
            </a:r>
            <a:r>
              <a:rPr lang="tr-TR" dirty="0" smtClean="0"/>
              <a:t> </a:t>
            </a:r>
            <a:r>
              <a:rPr lang="tr-TR" dirty="0" err="1" smtClean="0"/>
              <a:t>guides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. (</a:t>
            </a:r>
            <a:r>
              <a:rPr lang="tr-TR" dirty="0" err="1" smtClean="0"/>
              <a:t>aimed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teacher</a:t>
            </a:r>
            <a:r>
              <a:rPr lang="tr-TR" dirty="0" smtClean="0"/>
              <a:t> is a model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. (</a:t>
            </a:r>
            <a:r>
              <a:rPr lang="tr-TR" dirty="0" err="1" smtClean="0"/>
              <a:t>aimed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Four</a:t>
            </a:r>
            <a:r>
              <a:rPr lang="tr-TR" dirty="0" smtClean="0"/>
              <a:t> </a:t>
            </a:r>
            <a:r>
              <a:rPr lang="tr-TR" dirty="0" err="1" smtClean="0"/>
              <a:t>basic</a:t>
            </a:r>
            <a:r>
              <a:rPr lang="tr-TR" dirty="0" smtClean="0"/>
              <a:t> </a:t>
            </a:r>
            <a:r>
              <a:rPr lang="tr-TR" dirty="0" err="1" smtClean="0"/>
              <a:t>skills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taken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consideration</a:t>
            </a:r>
            <a:endParaRPr lang="tr-TR" dirty="0" smtClean="0"/>
          </a:p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techniques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applied</a:t>
            </a:r>
            <a:r>
              <a:rPr lang="tr-TR" dirty="0" smtClean="0"/>
              <a:t> in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skills</a:t>
            </a:r>
            <a:endParaRPr lang="tr-TR" dirty="0"/>
          </a:p>
        </p:txBody>
      </p:sp>
      <p:pic>
        <p:nvPicPr>
          <p:cNvPr id="3074" name="Picture 2" descr="methodology icon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008112" cy="10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thodology ico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465"/>
            <a:ext cx="1728192" cy="173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thodology ico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01" y="88373"/>
            <a:ext cx="1775726" cy="177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thodology icon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73216"/>
            <a:ext cx="1852769" cy="10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16150" y="281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b="1" dirty="0" err="1" smtClean="0"/>
              <a:t>Extracurricular</a:t>
            </a:r>
            <a:r>
              <a:rPr lang="tr-TR" b="1" dirty="0" smtClean="0"/>
              <a:t> </a:t>
            </a:r>
            <a:r>
              <a:rPr lang="tr-TR" b="1" dirty="0" err="1" smtClean="0"/>
              <a:t>Activities</a:t>
            </a:r>
            <a:endParaRPr lang="tr-TR" b="1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39" y="1527175"/>
            <a:ext cx="6869085" cy="4854153"/>
          </a:xfrm>
        </p:spPr>
      </p:pic>
    </p:spTree>
    <p:extLst>
      <p:ext uri="{BB962C8B-B14F-4D97-AF65-F5344CB8AC3E}">
        <p14:creationId xmlns:p14="http://schemas.microsoft.com/office/powerpoint/2010/main" val="40494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1) EU </a:t>
            </a:r>
            <a:r>
              <a:rPr lang="tr-TR" b="1" dirty="0" err="1" smtClean="0"/>
              <a:t>Projects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/>
              <a:t> </a:t>
            </a:r>
            <a:r>
              <a:rPr lang="tr-TR" dirty="0" err="1"/>
              <a:t>currently</a:t>
            </a:r>
            <a:r>
              <a:rPr lang="tr-TR" dirty="0"/>
              <a:t> </a:t>
            </a:r>
            <a:r>
              <a:rPr lang="tr-TR" dirty="0" smtClean="0"/>
              <a:t>7 </a:t>
            </a:r>
            <a:r>
              <a:rPr lang="tr-TR" dirty="0" err="1" smtClean="0"/>
              <a:t>Erasmus</a:t>
            </a:r>
            <a:r>
              <a:rPr lang="tr-TR" dirty="0" smtClean="0"/>
              <a:t>+ </a:t>
            </a:r>
            <a:r>
              <a:rPr lang="tr-TR" dirty="0" err="1" smtClean="0"/>
              <a:t>projects</a:t>
            </a:r>
            <a:r>
              <a:rPr lang="tr-TR" dirty="0" smtClean="0"/>
              <a:t> at </a:t>
            </a:r>
            <a:r>
              <a:rPr lang="tr-TR" dirty="0" err="1" smtClean="0"/>
              <a:t>school</a:t>
            </a:r>
            <a:r>
              <a:rPr lang="tr-TR" dirty="0" smtClean="0"/>
              <a:t>. </a:t>
            </a:r>
            <a:r>
              <a:rPr lang="tr-TR" dirty="0" smtClean="0"/>
              <a:t>(KA229).</a:t>
            </a:r>
            <a:endParaRPr lang="tr-TR" dirty="0" smtClean="0"/>
          </a:p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several</a:t>
            </a:r>
            <a:r>
              <a:rPr lang="tr-TR" dirty="0" smtClean="0"/>
              <a:t> e-</a:t>
            </a:r>
            <a:r>
              <a:rPr lang="tr-TR" dirty="0" err="1"/>
              <a:t>T</a:t>
            </a:r>
            <a:r>
              <a:rPr lang="tr-TR" dirty="0" err="1" smtClean="0"/>
              <a:t>winning</a:t>
            </a:r>
            <a:r>
              <a:rPr lang="tr-TR" dirty="0" smtClean="0"/>
              <a:t> </a:t>
            </a:r>
            <a:r>
              <a:rPr lang="tr-TR" dirty="0" err="1" smtClean="0"/>
              <a:t>projects</a:t>
            </a:r>
            <a:r>
              <a:rPr lang="tr-TR" dirty="0" smtClean="0"/>
              <a:t>.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projects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Literacy</a:t>
            </a:r>
            <a:r>
              <a:rPr lang="tr-TR" dirty="0" smtClean="0"/>
              <a:t>, </a:t>
            </a:r>
            <a:r>
              <a:rPr lang="tr-TR" dirty="0" err="1" smtClean="0"/>
              <a:t>Maths</a:t>
            </a:r>
            <a:r>
              <a:rPr lang="tr-TR" dirty="0" smtClean="0"/>
              <a:t>, English, </a:t>
            </a:r>
            <a:r>
              <a:rPr lang="tr-TR" dirty="0" err="1" smtClean="0"/>
              <a:t>Cultures</a:t>
            </a:r>
            <a:r>
              <a:rPr lang="tr-TR" dirty="0" smtClean="0"/>
              <a:t>, </a:t>
            </a:r>
            <a:r>
              <a:rPr lang="tr-TR" dirty="0" err="1" smtClean="0"/>
              <a:t>Traditional</a:t>
            </a:r>
            <a:r>
              <a:rPr lang="tr-TR" dirty="0" smtClean="0"/>
              <a:t> </a:t>
            </a:r>
            <a:r>
              <a:rPr lang="tr-TR" dirty="0" err="1" smtClean="0"/>
              <a:t>Foods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..</a:t>
            </a:r>
            <a:endParaRPr lang="tr-TR" dirty="0"/>
          </a:p>
        </p:txBody>
      </p:sp>
      <p:pic>
        <p:nvPicPr>
          <p:cNvPr id="1027" name="Picture 3" descr="G:\KA219 GoFor PROJE 2017\GoFor Proje Tasarım - Duyuru\Resim&amp;Logo\eu-erasmu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4074"/>
            <a:ext cx="2376264" cy="67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E-twinning Projeleri\Inspire Maths in English Projesi 2015-2016\eTwinningLogoF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0990"/>
            <a:ext cx="2160240" cy="8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55" y="4797152"/>
            <a:ext cx="2058017" cy="14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/>
              <a:t>2) </a:t>
            </a:r>
            <a:r>
              <a:rPr lang="tr-TR" sz="3200" b="1" dirty="0" err="1" smtClean="0"/>
              <a:t>Local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and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National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Sport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Competitions</a:t>
            </a:r>
            <a:endParaRPr lang="tr-TR" sz="3200" b="1" dirty="0"/>
          </a:p>
        </p:txBody>
      </p:sp>
      <p:pic>
        <p:nvPicPr>
          <p:cNvPr id="2054" name="Picture 6" descr="celebration icon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756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lebration icon png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90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ports icon png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4471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Basketball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0" y="1527175"/>
            <a:ext cx="7311544" cy="4807260"/>
          </a:xfrm>
        </p:spPr>
      </p:pic>
    </p:spTree>
    <p:extLst>
      <p:ext uri="{BB962C8B-B14F-4D97-AF65-F5344CB8AC3E}">
        <p14:creationId xmlns:p14="http://schemas.microsoft.com/office/powerpoint/2010/main" val="26979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Bocce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450632" cy="4837975"/>
          </a:xfrm>
        </p:spPr>
      </p:pic>
    </p:spTree>
    <p:extLst>
      <p:ext uri="{BB962C8B-B14F-4D97-AF65-F5344CB8AC3E}">
        <p14:creationId xmlns:p14="http://schemas.microsoft.com/office/powerpoint/2010/main" val="8413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Badminton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27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472204" cy="4854153"/>
          </a:xfrm>
        </p:spPr>
      </p:pic>
    </p:spTree>
    <p:extLst>
      <p:ext uri="{BB962C8B-B14F-4D97-AF65-F5344CB8AC3E}">
        <p14:creationId xmlns:p14="http://schemas.microsoft.com/office/powerpoint/2010/main" val="35961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Volleyball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3388"/>
            <a:ext cx="7254504" cy="4677941"/>
          </a:xfrm>
        </p:spPr>
      </p:pic>
    </p:spTree>
    <p:extLst>
      <p:ext uri="{BB962C8B-B14F-4D97-AF65-F5344CB8AC3E}">
        <p14:creationId xmlns:p14="http://schemas.microsoft.com/office/powerpoint/2010/main" val="36560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Swimming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3"/>
            <a:ext cx="7651432" cy="4782145"/>
          </a:xfrm>
        </p:spPr>
      </p:pic>
    </p:spTree>
    <p:extLst>
      <p:ext uri="{BB962C8B-B14F-4D97-AF65-F5344CB8AC3E}">
        <p14:creationId xmlns:p14="http://schemas.microsoft.com/office/powerpoint/2010/main" val="23455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Hatay is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south</a:t>
            </a:r>
            <a:r>
              <a:rPr lang="tr-TR" b="1" dirty="0" smtClean="0"/>
              <a:t> of </a:t>
            </a:r>
            <a:r>
              <a:rPr lang="tr-TR" b="1" dirty="0" err="1" smtClean="0"/>
              <a:t>Turkey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628800"/>
            <a:ext cx="8593165" cy="4392488"/>
          </a:xfrm>
        </p:spPr>
      </p:pic>
    </p:spTree>
    <p:extLst>
      <p:ext uri="{BB962C8B-B14F-4D97-AF65-F5344CB8AC3E}">
        <p14:creationId xmlns:p14="http://schemas.microsoft.com/office/powerpoint/2010/main" val="3144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Futsal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3"/>
            <a:ext cx="6696744" cy="4839617"/>
          </a:xfrm>
        </p:spPr>
      </p:pic>
    </p:spTree>
    <p:extLst>
      <p:ext uri="{BB962C8B-B14F-4D97-AF65-F5344CB8AC3E}">
        <p14:creationId xmlns:p14="http://schemas.microsoft.com/office/powerpoint/2010/main" val="33729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3) Music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31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0" y="1527175"/>
            <a:ext cx="8135231" cy="4572000"/>
          </a:xfrm>
        </p:spPr>
      </p:pic>
    </p:spTree>
    <p:extLst>
      <p:ext uri="{BB962C8B-B14F-4D97-AF65-F5344CB8AC3E}">
        <p14:creationId xmlns:p14="http://schemas.microsoft.com/office/powerpoint/2010/main" val="7714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4) Art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2" descr="E:\Necmi ASFUROGLU MEZUNİYET TÖRENİ\DSC09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00539"/>
            <a:ext cx="7776864" cy="4760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5</a:t>
            </a:r>
            <a:r>
              <a:rPr lang="tr-TR" b="1" dirty="0"/>
              <a:t>) </a:t>
            </a:r>
            <a:r>
              <a:rPr lang="tr-TR" b="1" dirty="0" smtClean="0"/>
              <a:t>Theater </a:t>
            </a:r>
            <a:r>
              <a:rPr lang="tr-TR" b="1" dirty="0" err="1" smtClean="0"/>
              <a:t>and</a:t>
            </a:r>
            <a:r>
              <a:rPr lang="tr-TR" b="1" dirty="0" smtClean="0"/>
              <a:t> Drama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33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344816" cy="4656517"/>
          </a:xfrm>
        </p:spPr>
      </p:pic>
    </p:spTree>
    <p:extLst>
      <p:ext uri="{BB962C8B-B14F-4D97-AF65-F5344CB8AC3E}">
        <p14:creationId xmlns:p14="http://schemas.microsoft.com/office/powerpoint/2010/main" val="4214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6) </a:t>
            </a:r>
            <a:r>
              <a:rPr lang="tr-TR" b="1" dirty="0" err="1" smtClean="0"/>
              <a:t>Chess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34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3"/>
            <a:ext cx="7344816" cy="4896545"/>
          </a:xfrm>
        </p:spPr>
      </p:pic>
    </p:spTree>
    <p:extLst>
      <p:ext uri="{BB962C8B-B14F-4D97-AF65-F5344CB8AC3E}">
        <p14:creationId xmlns:p14="http://schemas.microsoft.com/office/powerpoint/2010/main" val="3093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7) </a:t>
            </a:r>
            <a:r>
              <a:rPr lang="tr-TR" b="1" dirty="0" err="1" smtClean="0"/>
              <a:t>Book</a:t>
            </a:r>
            <a:r>
              <a:rPr lang="tr-TR" b="1" dirty="0" smtClean="0"/>
              <a:t> </a:t>
            </a:r>
            <a:r>
              <a:rPr lang="tr-TR" b="1" dirty="0" err="1" smtClean="0"/>
              <a:t>Fairs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35</a:t>
            </a:fld>
            <a:endParaRPr lang="tr-TR"/>
          </a:p>
        </p:txBody>
      </p:sp>
      <p:pic>
        <p:nvPicPr>
          <p:cNvPr id="12" name="İçerik Yer Tutucusu 1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5"/>
            <a:ext cx="7344816" cy="4889724"/>
          </a:xfrm>
        </p:spPr>
      </p:pic>
    </p:spTree>
    <p:extLst>
      <p:ext uri="{BB962C8B-B14F-4D97-AF65-F5344CB8AC3E}">
        <p14:creationId xmlns:p14="http://schemas.microsoft.com/office/powerpoint/2010/main" val="13084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8) </a:t>
            </a:r>
            <a:r>
              <a:rPr lang="tr-TR" b="1" dirty="0" err="1" smtClean="0"/>
              <a:t>Science</a:t>
            </a:r>
            <a:r>
              <a:rPr lang="tr-TR" b="1" dirty="0" smtClean="0"/>
              <a:t> </a:t>
            </a:r>
            <a:r>
              <a:rPr lang="tr-TR" b="1" dirty="0" err="1" smtClean="0"/>
              <a:t>Fairs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36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834470" cy="4896544"/>
          </a:xfrm>
        </p:spPr>
      </p:pic>
    </p:spTree>
    <p:extLst>
      <p:ext uri="{BB962C8B-B14F-4D97-AF65-F5344CB8AC3E}">
        <p14:creationId xmlns:p14="http://schemas.microsoft.com/office/powerpoint/2010/main" val="27162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37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9) </a:t>
            </a:r>
            <a:r>
              <a:rPr lang="tr-TR" b="1" dirty="0" err="1" smtClean="0"/>
              <a:t>Youth</a:t>
            </a:r>
            <a:r>
              <a:rPr lang="tr-TR" b="1" dirty="0" smtClean="0"/>
              <a:t> </a:t>
            </a:r>
            <a:r>
              <a:rPr lang="tr-TR" b="1" dirty="0" err="1" smtClean="0"/>
              <a:t>Week</a:t>
            </a:r>
            <a:endParaRPr lang="tr-TR" b="1" dirty="0"/>
          </a:p>
        </p:txBody>
      </p:sp>
      <p:pic>
        <p:nvPicPr>
          <p:cNvPr id="3074" name="Picture 2" descr="youth icon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520280" cy="21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outh icon png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30" y="4507835"/>
            <a:ext cx="1186868" cy="18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youth icon png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50226"/>
            <a:ext cx="1259632" cy="10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youth icon png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11907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38</a:t>
            </a:fld>
            <a:endParaRPr lang="tr-TR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0" y="72008"/>
            <a:ext cx="4229684" cy="4221088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8920"/>
            <a:ext cx="4464496" cy="323676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65376"/>
            <a:ext cx="3923928" cy="261595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32" y="188641"/>
            <a:ext cx="4207664" cy="23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3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>
          <a:xfrm>
            <a:off x="1979712" y="2852936"/>
            <a:ext cx="5076800" cy="541784"/>
          </a:xfrm>
        </p:spPr>
        <p:txBody>
          <a:bodyPr>
            <a:no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For Listening</a:t>
            </a:r>
            <a:endParaRPr lang="tr-TR" sz="4000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39</a:t>
            </a:fld>
            <a:endParaRPr lang="tr-TR"/>
          </a:p>
        </p:txBody>
      </p:sp>
      <p:pic>
        <p:nvPicPr>
          <p:cNvPr id="4098" name="Picture 2" descr="thank you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33567"/>
            <a:ext cx="6768752" cy="23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KA229 Health PROJE 2019\Proje Tasarım ve Logo\NA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1394928" cy="16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Headmaster</a:t>
            </a:r>
            <a:r>
              <a:rPr lang="tr-TR" b="1" dirty="0" smtClean="0"/>
              <a:t>, </a:t>
            </a:r>
            <a:r>
              <a:rPr lang="tr-TR" b="1" dirty="0" err="1" smtClean="0"/>
              <a:t>Mr</a:t>
            </a:r>
            <a:r>
              <a:rPr lang="tr-TR" b="1" dirty="0"/>
              <a:t> </a:t>
            </a:r>
            <a:r>
              <a:rPr lang="tr-TR" b="1" dirty="0" smtClean="0"/>
              <a:t>Ömer Uğur AYDIN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Ömer Uğur AYDIN - Müdü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476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300608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There</a:t>
            </a:r>
            <a:r>
              <a:rPr lang="tr-TR" b="1" dirty="0"/>
              <a:t> </a:t>
            </a:r>
            <a:r>
              <a:rPr lang="tr-TR" b="1" dirty="0" err="1"/>
              <a:t>are</a:t>
            </a:r>
            <a:r>
              <a:rPr lang="tr-TR" b="1" dirty="0"/>
              <a:t> 3</a:t>
            </a:r>
            <a:r>
              <a:rPr lang="tr-TR" b="1" dirty="0" smtClean="0"/>
              <a:t> </a:t>
            </a:r>
            <a:r>
              <a:rPr lang="tr-TR" b="1" dirty="0" err="1" smtClean="0"/>
              <a:t>vice</a:t>
            </a:r>
            <a:r>
              <a:rPr lang="tr-TR" b="1" dirty="0" smtClean="0"/>
              <a:t>- </a:t>
            </a:r>
            <a:r>
              <a:rPr lang="tr-TR" b="1" dirty="0" err="1"/>
              <a:t>headmasters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about</a:t>
            </a:r>
            <a:r>
              <a:rPr lang="tr-TR" b="1" dirty="0"/>
              <a:t> </a:t>
            </a:r>
            <a:r>
              <a:rPr lang="tr-TR" b="1" dirty="0" smtClean="0"/>
              <a:t>65 </a:t>
            </a:r>
            <a:r>
              <a:rPr lang="tr-TR" b="1" dirty="0" err="1"/>
              <a:t>teachers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8" y="1527175"/>
            <a:ext cx="7911192" cy="4572000"/>
          </a:xfrm>
        </p:spPr>
      </p:pic>
    </p:spTree>
    <p:extLst>
      <p:ext uri="{BB962C8B-B14F-4D97-AF65-F5344CB8AC3E}">
        <p14:creationId xmlns:p14="http://schemas.microsoft.com/office/powerpoint/2010/main" val="322981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040160"/>
          </a:xfrm>
        </p:spPr>
        <p:txBody>
          <a:bodyPr>
            <a:noAutofit/>
          </a:bodyPr>
          <a:lstStyle/>
          <a:p>
            <a:pPr algn="l"/>
            <a:r>
              <a:rPr lang="tr-TR" sz="2500" b="1" dirty="0" err="1"/>
              <a:t>Our</a:t>
            </a:r>
            <a:r>
              <a:rPr lang="tr-TR" sz="2500" b="1" dirty="0"/>
              <a:t> </a:t>
            </a:r>
            <a:r>
              <a:rPr lang="tr-TR" sz="2500" b="1" dirty="0" smtClean="0"/>
              <a:t>School, </a:t>
            </a:r>
            <a:r>
              <a:rPr lang="tr-TR" sz="2500" b="1" dirty="0" err="1" smtClean="0"/>
              <a:t>located</a:t>
            </a:r>
            <a:r>
              <a:rPr lang="tr-TR" sz="2500" b="1" dirty="0" smtClean="0"/>
              <a:t> </a:t>
            </a:r>
            <a:r>
              <a:rPr lang="tr-TR" sz="2500" b="1" dirty="0"/>
              <a:t>in </a:t>
            </a:r>
            <a:r>
              <a:rPr lang="tr-TR" sz="2500" b="1" dirty="0" err="1"/>
              <a:t>the</a:t>
            </a:r>
            <a:r>
              <a:rPr lang="tr-TR" sz="2500" b="1" dirty="0"/>
              <a:t> </a:t>
            </a:r>
            <a:r>
              <a:rPr lang="tr-TR" sz="2500" b="1" dirty="0" err="1"/>
              <a:t>central</a:t>
            </a:r>
            <a:r>
              <a:rPr lang="tr-TR" sz="2500" b="1" dirty="0"/>
              <a:t> of </a:t>
            </a:r>
            <a:r>
              <a:rPr lang="tr-TR" sz="2500" b="1" dirty="0" smtClean="0"/>
              <a:t>Hatay, has</a:t>
            </a:r>
            <a:r>
              <a:rPr lang="tr-TR" sz="2500" b="1" dirty="0"/>
              <a:t/>
            </a:r>
            <a:br>
              <a:rPr lang="tr-TR" sz="2500" b="1" dirty="0"/>
            </a:br>
            <a:r>
              <a:rPr lang="tr-TR" sz="2500" b="1" dirty="0"/>
              <a:t> </a:t>
            </a:r>
            <a:r>
              <a:rPr lang="tr-TR" sz="2500" b="1" dirty="0" smtClean="0"/>
              <a:t>1217 </a:t>
            </a:r>
            <a:r>
              <a:rPr lang="tr-TR" sz="2500" b="1" dirty="0" err="1" smtClean="0"/>
              <a:t>students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attending</a:t>
            </a:r>
            <a:r>
              <a:rPr lang="tr-TR" sz="2500" b="1" dirty="0" smtClean="0"/>
              <a:t>. </a:t>
            </a:r>
            <a:endParaRPr lang="tr-TR" sz="25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472204" cy="4854153"/>
          </a:xfrm>
        </p:spPr>
      </p:pic>
    </p:spTree>
    <p:extLst>
      <p:ext uri="{BB962C8B-B14F-4D97-AF65-F5344CB8AC3E}">
        <p14:creationId xmlns:p14="http://schemas.microsoft.com/office/powerpoint/2010/main" val="2919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School </a:t>
            </a:r>
            <a:r>
              <a:rPr lang="tr-TR" b="1" dirty="0" err="1" smtClean="0">
                <a:solidFill>
                  <a:schemeClr val="bg1"/>
                </a:solidFill>
              </a:rPr>
              <a:t>Departments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767972" cy="4896544"/>
          </a:xfrm>
        </p:spPr>
      </p:pic>
    </p:spTree>
    <p:extLst>
      <p:ext uri="{BB962C8B-B14F-4D97-AF65-F5344CB8AC3E}">
        <p14:creationId xmlns:p14="http://schemas.microsoft.com/office/powerpoint/2010/main" val="38354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Teachers</a:t>
            </a:r>
            <a:r>
              <a:rPr lang="tr-TR" b="1" dirty="0" smtClean="0"/>
              <a:t> </a:t>
            </a:r>
            <a:r>
              <a:rPr lang="tr-TR" b="1" dirty="0" err="1" smtClean="0"/>
              <a:t>Room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719258" cy="4824536"/>
          </a:xfrm>
        </p:spPr>
      </p:pic>
    </p:spTree>
    <p:extLst>
      <p:ext uri="{BB962C8B-B14F-4D97-AF65-F5344CB8AC3E}">
        <p14:creationId xmlns:p14="http://schemas.microsoft.com/office/powerpoint/2010/main" val="25557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842248" cy="864096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 err="1"/>
              <a:t>There</a:t>
            </a:r>
            <a:r>
              <a:rPr lang="tr-TR" b="1" dirty="0"/>
              <a:t> </a:t>
            </a:r>
            <a:r>
              <a:rPr lang="tr-TR" b="1" dirty="0" err="1"/>
              <a:t>are</a:t>
            </a:r>
            <a:r>
              <a:rPr lang="tr-TR" b="1" dirty="0"/>
              <a:t> </a:t>
            </a:r>
            <a:r>
              <a:rPr lang="tr-TR" b="1" dirty="0" smtClean="0"/>
              <a:t>3 </a:t>
            </a:r>
            <a:r>
              <a:rPr lang="tr-TR" b="1" dirty="0" err="1" smtClean="0"/>
              <a:t>labs</a:t>
            </a:r>
            <a:r>
              <a:rPr lang="tr-TR" b="1" dirty="0" smtClean="0"/>
              <a:t> - </a:t>
            </a:r>
            <a:r>
              <a:rPr lang="tr-TR" b="1" dirty="0" err="1" smtClean="0"/>
              <a:t>Physics</a:t>
            </a:r>
            <a:r>
              <a:rPr lang="tr-TR" b="1" dirty="0"/>
              <a:t>, </a:t>
            </a:r>
            <a:r>
              <a:rPr lang="tr-TR" b="1" dirty="0" err="1" smtClean="0"/>
              <a:t>Chemistry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/>
              <a:t>Biology</a:t>
            </a:r>
            <a:r>
              <a:rPr lang="tr-TR" b="1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  <p:pic>
        <p:nvPicPr>
          <p:cNvPr id="2052" name="Picture 4" descr="D:\Yedekler\Okullar\Necmi Asfuroğlu Anadolu Lisesi\Necmi Asfuroğlu Anadolu Lisesi\Laboratuvarlar\fizi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Yedekler\Okullar\Necmi Asfuroğlu Anadolu Lisesi\Necmi Asfuroğlu Anadolu Lisesi\Laboratuvarlar\fizi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8" y="1484785"/>
            <a:ext cx="2917851" cy="29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Yedekler\Okullar\Necmi Asfuroğlu Anadolu Lisesi\Necmi Asfuroğlu Anadolu Lisesi\Laboratuvarlar\biy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6" y="3213449"/>
            <a:ext cx="2879377" cy="287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1213</TotalTime>
  <Words>479</Words>
  <Application>Microsoft Office PowerPoint</Application>
  <PresentationFormat>Ekran Gösterisi (4:3)</PresentationFormat>
  <Paragraphs>146</Paragraphs>
  <Slides>39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Kent</vt:lpstr>
      <vt:lpstr>Necmi Asfuroglu Anatolian High School</vt:lpstr>
      <vt:lpstr>Necmi Asfuroglu Anatolian High School was established in 2005, Hatay.</vt:lpstr>
      <vt:lpstr>Hatay is in the south of Turkey</vt:lpstr>
      <vt:lpstr>Headmaster, Mr Ömer Uğur AYDIN</vt:lpstr>
      <vt:lpstr>There are 3 vice- headmasters and about 65 teachers</vt:lpstr>
      <vt:lpstr>Our School, located in the central of Hatay, has  1217 students attending. </vt:lpstr>
      <vt:lpstr>School Departments</vt:lpstr>
      <vt:lpstr>Teachers Room</vt:lpstr>
      <vt:lpstr>There are 3 labs - Physics, Chemistry and Biology </vt:lpstr>
      <vt:lpstr>Music Room</vt:lpstr>
      <vt:lpstr>Art Room</vt:lpstr>
      <vt:lpstr>Guidance Room</vt:lpstr>
      <vt:lpstr>Z Style Library</vt:lpstr>
      <vt:lpstr>Auditorium</vt:lpstr>
      <vt:lpstr>Schools in Turkey</vt:lpstr>
      <vt:lpstr>PowerPoint Sunusu</vt:lpstr>
      <vt:lpstr>System in General High School</vt:lpstr>
      <vt:lpstr>Lessons</vt:lpstr>
      <vt:lpstr>Health, Gym and Science Lessons</vt:lpstr>
      <vt:lpstr>On Lessons</vt:lpstr>
      <vt:lpstr>PowerPoint Sunusu</vt:lpstr>
      <vt:lpstr>Extracurricular Activities</vt:lpstr>
      <vt:lpstr>1) EU Projects</vt:lpstr>
      <vt:lpstr>2) Local and National Sport Competitions</vt:lpstr>
      <vt:lpstr>Basketball</vt:lpstr>
      <vt:lpstr>Bocce</vt:lpstr>
      <vt:lpstr>Badminton</vt:lpstr>
      <vt:lpstr>Volleyball</vt:lpstr>
      <vt:lpstr>Swimming</vt:lpstr>
      <vt:lpstr>Futsal</vt:lpstr>
      <vt:lpstr>3) Music</vt:lpstr>
      <vt:lpstr>4) Art</vt:lpstr>
      <vt:lpstr>5) Theater and Drama</vt:lpstr>
      <vt:lpstr>6) Chess</vt:lpstr>
      <vt:lpstr>7) Book Fairs</vt:lpstr>
      <vt:lpstr>8) Science Fairs</vt:lpstr>
      <vt:lpstr>9) Youth Week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Necmi Asfuroglu Anatolian Highschool</dc:title>
  <dc:creator>Kakule</dc:creator>
  <cp:lastModifiedBy>Toshiba</cp:lastModifiedBy>
  <cp:revision>132</cp:revision>
  <dcterms:created xsi:type="dcterms:W3CDTF">2017-04-27T19:24:20Z</dcterms:created>
  <dcterms:modified xsi:type="dcterms:W3CDTF">2020-11-01T17:19:47Z</dcterms:modified>
</cp:coreProperties>
</file>