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3A6C1B-D3B2-49B7-9DA7-1CB80CD64B4E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66C4E3-B772-4624-8BC9-EAB94655E5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smtClean="0">
                <a:latin typeface="Algerian" pitchFamily="82" charset="0"/>
              </a:rPr>
              <a:t>Proverba </a:t>
            </a:r>
            <a:endParaRPr lang="en-US" sz="720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581359_206302916771956_206642700655525888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14422"/>
            <a:ext cx="5214974" cy="52149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15074" y="2357430"/>
            <a:ext cx="2714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Algerian" pitchFamily="82" charset="0"/>
              </a:rPr>
              <a:t>IF YOU CAN’T BE A WRITER</a:t>
            </a:r>
          </a:p>
          <a:p>
            <a:r>
              <a:rPr lang="en-US" smtClean="0">
                <a:latin typeface="Algerian" pitchFamily="82" charset="0"/>
              </a:rPr>
              <a:t>AT LEAST BE A GOOD READER.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928670"/>
            <a:ext cx="5357850" cy="35654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4714884"/>
            <a:ext cx="35413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lgerian" pitchFamily="82" charset="0"/>
              </a:rPr>
              <a:t>NEVER FORGET:</a:t>
            </a:r>
          </a:p>
          <a:p>
            <a:r>
              <a:rPr lang="en-US" sz="2400" smtClean="0">
                <a:latin typeface="Algerian" pitchFamily="82" charset="0"/>
              </a:rPr>
              <a:t>Who you are?</a:t>
            </a:r>
          </a:p>
          <a:p>
            <a:r>
              <a:rPr lang="en-US" sz="2400" smtClean="0">
                <a:latin typeface="Algerian" pitchFamily="82" charset="0"/>
              </a:rPr>
              <a:t>Where are you from?</a:t>
            </a:r>
          </a:p>
          <a:p>
            <a:r>
              <a:rPr lang="en-US" sz="2400" smtClean="0">
                <a:latin typeface="Algerian" pitchFamily="82" charset="0"/>
              </a:rPr>
              <a:t>Where will you go?</a:t>
            </a:r>
            <a:endParaRPr lang="en-US" sz="240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jpjuh201610091707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214422"/>
            <a:ext cx="6000760" cy="3990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429264"/>
            <a:ext cx="83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lgerian" pitchFamily="82" charset="0"/>
              </a:rPr>
              <a:t>Loosing it doesn’t mean falling, it means that you refuse to get up.</a:t>
            </a:r>
            <a:endParaRPr lang="en-US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46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Proverba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Endrit Hoxha</dc:creator>
  <cp:lastModifiedBy>Endrit Hoxha</cp:lastModifiedBy>
  <cp:revision>3</cp:revision>
  <dcterms:created xsi:type="dcterms:W3CDTF">2018-02-24T18:47:28Z</dcterms:created>
  <dcterms:modified xsi:type="dcterms:W3CDTF">2018-02-24T19:11:20Z</dcterms:modified>
</cp:coreProperties>
</file>