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7076-4077-4B87-B48A-248D2CFD42E1}" type="datetimeFigureOut">
              <a:rPr lang="en-US" smtClean="0"/>
              <a:t>30-Dec-17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6296-C3FF-416B-B7ED-80F2952E8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7076-4077-4B87-B48A-248D2CFD42E1}" type="datetimeFigureOut">
              <a:rPr lang="en-US" smtClean="0"/>
              <a:t>31-Dec-17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6296-C3FF-416B-B7ED-80F2952E8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7076-4077-4B87-B48A-248D2CFD42E1}" type="datetimeFigureOut">
              <a:rPr lang="en-US" smtClean="0"/>
              <a:t>31-Dec-17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6296-C3FF-416B-B7ED-80F2952E8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7076-4077-4B87-B48A-248D2CFD42E1}" type="datetimeFigureOut">
              <a:rPr lang="en-US" smtClean="0"/>
              <a:t>30-Dec-17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6296-C3FF-416B-B7ED-80F2952E8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7076-4077-4B87-B48A-248D2CFD42E1}" type="datetimeFigureOut">
              <a:rPr lang="en-US" smtClean="0"/>
              <a:t>31-Dec-17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6296-C3FF-416B-B7ED-80F2952E8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7076-4077-4B87-B48A-248D2CFD42E1}" type="datetimeFigureOut">
              <a:rPr lang="en-US" smtClean="0"/>
              <a:t>31-Dec-17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6296-C3FF-416B-B7ED-80F2952E8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7076-4077-4B87-B48A-248D2CFD42E1}" type="datetimeFigureOut">
              <a:rPr lang="en-US" smtClean="0"/>
              <a:t>31-Dec-17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6296-C3FF-416B-B7ED-80F2952E8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7076-4077-4B87-B48A-248D2CFD42E1}" type="datetimeFigureOut">
              <a:rPr lang="en-US" smtClean="0"/>
              <a:t>31-Dec-17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6296-C3FF-416B-B7ED-80F2952E8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7076-4077-4B87-B48A-248D2CFD42E1}" type="datetimeFigureOut">
              <a:rPr lang="en-US" smtClean="0"/>
              <a:t>31-Dec-17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6296-C3FF-416B-B7ED-80F2952E8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7076-4077-4B87-B48A-248D2CFD42E1}" type="datetimeFigureOut">
              <a:rPr lang="en-US" smtClean="0"/>
              <a:t>31-Dec-17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6296-C3FF-416B-B7ED-80F2952E8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7076-4077-4B87-B48A-248D2CFD42E1}" type="datetimeFigureOut">
              <a:rPr lang="en-US" smtClean="0"/>
              <a:t>31-Dec-17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6296-C3FF-416B-B7ED-80F2952E8A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C7076-4077-4B87-B48A-248D2CFD42E1}" type="datetimeFigureOut">
              <a:rPr lang="en-US" smtClean="0"/>
              <a:t>30-Dec-17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6296-C3FF-416B-B7ED-80F2952E8A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sq-AL" dirty="0" smtClean="0"/>
              <a:t>Proverba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33600"/>
            <a:ext cx="6553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verba (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9779"/>
            <a:ext cx="8229600" cy="442680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verb (3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434" y="1600200"/>
            <a:ext cx="7657131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verb (4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7467600" cy="4191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verb (5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036" y="1600200"/>
            <a:ext cx="734792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verb (6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5000"/>
            <a:ext cx="7543800" cy="359194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716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verb (8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00200"/>
            <a:ext cx="7238999" cy="44957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verb (9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481" y="1600200"/>
            <a:ext cx="8027038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Proverba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Proverba</dc:title>
  <dc:creator>CTS User</dc:creator>
  <cp:lastModifiedBy>CTS User</cp:lastModifiedBy>
  <cp:revision>2</cp:revision>
  <dcterms:created xsi:type="dcterms:W3CDTF">2017-12-30T22:51:48Z</dcterms:created>
  <dcterms:modified xsi:type="dcterms:W3CDTF">2017-12-30T23:01:56Z</dcterms:modified>
</cp:coreProperties>
</file>