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Permanent Marker"/>
      <p:regular r:id="rId15"/>
    </p:embeddedFont>
    <p:embeddedFont>
      <p:font typeface="Bree Serif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ermanentMarker-regular.fntdata"/><Relationship Id="rId14" Type="http://schemas.openxmlformats.org/officeDocument/2006/relationships/slide" Target="slides/slide10.xml"/><Relationship Id="rId16" Type="http://schemas.openxmlformats.org/officeDocument/2006/relationships/font" Target="fonts/BreeSerif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/>
        </p:nvSpPr>
        <p:spPr>
          <a:xfrm>
            <a:off x="210850" y="610200"/>
            <a:ext cx="8380500" cy="1741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s" sz="43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Manifestaciones artísticas y deportivas 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732394" y="3349232"/>
            <a:ext cx="73374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"/>
              <a:t>Amal El-Kaddouri, Sufian Hamed, Ismael Mimon, Musa El Founti, Rayan El Mokhtari, Nour Acharki y Natalia Martínez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445025"/>
            <a:ext cx="8520600" cy="4383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2000"/>
              <a:t>Además de los deportes que hemos comentado antes, en Melilla se realizan muchos más deportes como por ejemplo: Padel, Golf, Vela, esquí acuático, hípica, tenis, triatlón, ciclismo, maratones, fútbol playa, balonmano playa, voleibol playa, padel playa, buceo, pesca, natación, etc….</a:t>
            </a:r>
          </a:p>
          <a:p>
            <a:pPr lvl="0">
              <a:spcBef>
                <a:spcPts val="0"/>
              </a:spcBef>
              <a:buNone/>
            </a:pPr>
            <a:r>
              <a:rPr lang="es" sz="2000"/>
              <a:t>Existen competiciones anuales como por ejemplo: </a:t>
            </a:r>
          </a:p>
          <a:p>
            <a:pPr lvl="0">
              <a:spcBef>
                <a:spcPts val="0"/>
              </a:spcBef>
              <a:buNone/>
            </a:pPr>
            <a:r>
              <a:rPr lang="es" sz="2000"/>
              <a:t>LA AFRICANA (Carrera de bicis y maratón)</a:t>
            </a:r>
          </a:p>
          <a:p>
            <a:pPr lvl="0">
              <a:spcBef>
                <a:spcPts val="0"/>
              </a:spcBef>
              <a:buNone/>
            </a:pPr>
            <a:r>
              <a:rPr lang="es" sz="2000"/>
              <a:t>REGATA DE VELA  en verano</a:t>
            </a:r>
          </a:p>
          <a:p>
            <a:pPr lvl="0">
              <a:spcBef>
                <a:spcPts val="0"/>
              </a:spcBef>
              <a:buNone/>
            </a:pPr>
            <a:r>
              <a:rPr lang="es" sz="2000"/>
              <a:t>Además de múltiples campeonatos mundiales de diferentes deportes que se han celebrado en nuestra ciudad a lo largo de estos últimos años.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>
              <a:spcBef>
                <a:spcPts val="0"/>
              </a:spcBef>
              <a:buNone/>
            </a:pPr>
            <a:r>
              <a:rPr lang="es" sz="2000"/>
              <a:t>Por lo que la ciudad de </a:t>
            </a:r>
            <a:r>
              <a:rPr b="1" lang="es" sz="2000"/>
              <a:t>Melilla fué designada Ciudad Europea del Deporte 2016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 rot="-119">
            <a:off x="254999" y="464325"/>
            <a:ext cx="8634000" cy="2976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2200">
                <a:solidFill>
                  <a:srgbClr val="0000FF"/>
                </a:solidFill>
              </a:rPr>
              <a:t>El patrimonio arquitectónico de Melilla está considerado, junto con el de Barcelona y por encima del de Madrid y Valencia, como uno de los mejores exponentes del estilo modernista español de principios del Siglo XX. Actualmente recibe diariamente una población flotante de los municipios marroquíes próximos a su área de influencia que hacen que su población casi se duplique en algunas ocasiones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/>
        </p:nvSpPr>
        <p:spPr>
          <a:xfrm>
            <a:off x="170424" y="1606677"/>
            <a:ext cx="7838700" cy="161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i="1" lang="es"/>
              <a:t>Melilla la Vieja</a:t>
            </a:r>
            <a:br>
              <a:rPr i="1" lang="es"/>
            </a:br>
            <a:br>
              <a:rPr i="1" lang="es"/>
            </a:br>
            <a:r>
              <a:rPr i="1" lang="es"/>
              <a:t>El conjunto fortificado que hoy conocemos como “Melilla La Vieja” o “El Pueblo” constituye una fortaleza de gran interés histórico-turístico, dividida en cuatro recintos amurallados, tres de ellos se internan en el mar y sólo uno, el cuarto, está sobre el continente. Cada uno de ellos está comunicado con el inmediato por una puerta, separada y protegida por un foso con un puente levadizo, que los aislaban entre sí en caso de asedio o ataque.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170425" y="3218875"/>
            <a:ext cx="8116800" cy="172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Los Recintos</a:t>
            </a:r>
            <a:br>
              <a:rPr lang="es"/>
            </a:br>
            <a:br>
              <a:rPr lang="es"/>
            </a:br>
            <a:r>
              <a:rPr lang="es"/>
              <a:t>Son de gran importancia estratégica como hábitat ya que fue el lugar elegido como asentamiento desde la antigüedad, por púnicos, romanos, mauritanos e hispánicos hasta nuestros días, siendo hoy uno de los pocos recintos habitados que existen actualmente en el Mediterráneo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170425" y="1606524"/>
            <a:ext cx="7315200" cy="161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 txBox="1"/>
          <p:nvPr/>
        </p:nvSpPr>
        <p:spPr>
          <a:xfrm>
            <a:off x="914400" y="2154600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 txBox="1"/>
          <p:nvPr/>
        </p:nvSpPr>
        <p:spPr>
          <a:xfrm>
            <a:off x="802750" y="237773"/>
            <a:ext cx="7315200" cy="10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" sz="4000">
                <a:solidFill>
                  <a:srgbClr val="00FFFF"/>
                </a:solidFill>
                <a:latin typeface="Calibri"/>
                <a:ea typeface="Calibri"/>
                <a:cs typeface="Calibri"/>
                <a:sym typeface="Calibri"/>
              </a:rPr>
              <a:t>MELILLA MONUMENTOS.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0" y="0"/>
            <a:ext cx="9144000" cy="1017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5000">
                <a:solidFill>
                  <a:srgbClr val="00FFFF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Manifestaciones artísticas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0" y="1017599"/>
            <a:ext cx="9144000" cy="406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s" sz="3000">
                <a:solidFill>
                  <a:srgbClr val="FF00FF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Cultura en Melilla :</a:t>
            </a:r>
          </a:p>
          <a:p>
            <a:pPr lvl="0">
              <a:spcBef>
                <a:spcPts val="0"/>
              </a:spcBef>
              <a:buNone/>
            </a:pPr>
            <a:r>
              <a:rPr b="1" lang="e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Plaza de las culturas , teatro kursaAl , parque temática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s" sz="3000">
                <a:solidFill>
                  <a:srgbClr val="FF00FF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Biblioteca pública :</a:t>
            </a:r>
            <a:r>
              <a:rPr b="1" lang="e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 Es un centro estatal gestionado por la Ciudad Autónoma . Se creó el 29 de Noviembre de 1989. Fue inaugurada el 8 de marzo de 1998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0"/>
            <a:ext cx="8832300" cy="1017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3300">
                <a:solidFill>
                  <a:srgbClr val="A64D79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Museos en Melilla: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300">
              <a:solidFill>
                <a:srgbClr val="A64D79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82" name="Shape 82"/>
          <p:cNvSpPr txBox="1"/>
          <p:nvPr/>
        </p:nvSpPr>
        <p:spPr>
          <a:xfrm flipH="1">
            <a:off x="-233579" y="561375"/>
            <a:ext cx="363000" cy="35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A64D79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129425" y="1017600"/>
            <a:ext cx="9228900" cy="37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3100">
                <a:solidFill>
                  <a:srgbClr val="00FFFF"/>
                </a:solidFill>
                <a:latin typeface="Bree Serif"/>
                <a:ea typeface="Bree Serif"/>
                <a:cs typeface="Bree Serif"/>
                <a:sym typeface="Bree Serif"/>
              </a:rPr>
              <a:t>Museos en Melilla: En Melilla hay 2 museos Ibánez y minerales y fósiles .</a:t>
            </a:r>
          </a:p>
          <a:p>
            <a:pPr lvl="0">
              <a:spcBef>
                <a:spcPts val="0"/>
              </a:spcBef>
              <a:buNone/>
            </a:pPr>
            <a:r>
              <a:rPr lang="es" sz="3100">
                <a:solidFill>
                  <a:srgbClr val="00FFFF"/>
                </a:solidFill>
                <a:latin typeface="Bree Serif"/>
                <a:ea typeface="Bree Serif"/>
                <a:cs typeface="Bree Serif"/>
                <a:sym typeface="Bree Serif"/>
              </a:rPr>
              <a:t> En realidad hay más tipos de museos pero no son museos museos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421078" y="112586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Melilla cuenta con una ciudad amurallada que fue construida entre los siglos XVI al XIX que aglutina varios estilos arquitectónicos, con detalles góticos, renacentistas o neoclásicos. Las murallas han sido el símbolo de la fortaleza y la armadura con la que los habitantes de Melilla se resguardaron de los peligros que entrañaba ser un camino entre continentes. Existen cuatro recintos amurallados que cuentan con torres, fosos, bastiones y un complejo laberinto de galerías.</a:t>
            </a:r>
            <a:br>
              <a:rPr lang="es"/>
            </a:br>
            <a:r>
              <a:rPr lang="es"/>
              <a:t> </a:t>
            </a:r>
            <a:br>
              <a:rPr lang="es"/>
            </a:br>
            <a:r>
              <a:rPr lang="es"/>
              <a:t>Esta zona ha sido declarada Conjunto Histórico-Artístico y Bien de Interés Cultural. Dentro de ella se pueden encontrar monumentos como la Casa del Gobernador, el Museo Municipal de Arqueología e Historia, la Iglesia de la Purísima Concepción, el Hospital del Rey o las Cuevas del Conventico. También se pueden visitar exposiciones permanentes como la de Egipto, la de la Electricidad o la del Automóvil.</a:t>
            </a:r>
            <a:br>
              <a:rPr lang="es"/>
            </a:br>
            <a:br>
              <a:rPr lang="es"/>
            </a:b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/>
        </p:nvSpPr>
        <p:spPr>
          <a:xfrm>
            <a:off x="914400" y="2154600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/>
        </p:nvSpPr>
        <p:spPr>
          <a:xfrm>
            <a:off x="711244" y="3477638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^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914400" y="102950"/>
            <a:ext cx="7315200" cy="6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" sz="3000"/>
              <a:t>Melilla la vieja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703725" y="1390025"/>
            <a:ext cx="8520600" cy="3592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“La belleza no mira, sólo es mirada”, comentó un día Albert Einstein. Con esa misma ingenua y modesta actitud, Melilla nos invita a descubrir una belleza inédita. La perfección del trazado urbano melillense y la monumentalidad de su arquitectura se han convertido en uno de los pilares de ese valor tangible, visible y estudiado, que puede hacer de Melilla Ciudad Patrimonio de la Humanidad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703725" y="0"/>
            <a:ext cx="7315200" cy="9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" sz="3600"/>
              <a:t>El modernismo en melilla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448925"/>
            <a:ext cx="8520600" cy="456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Pedro de Estopiñan, el oscuro contable de La Casa de Medina Sidonia, pudo haber muerto en la indigencia, envenenado o por ingerir comida en mal estado. Todo lo relacionado con la conquista de Melilla, hecho que se sigue presentando a los melillenses en formas adulteradas, sigue envuelto en la oscuridad más profunda</a:t>
            </a:r>
          </a:p>
        </p:txBody>
      </p:sp>
      <p:sp>
        <p:nvSpPr>
          <p:cNvPr id="103" name="Shape 103"/>
          <p:cNvSpPr txBox="1"/>
          <p:nvPr/>
        </p:nvSpPr>
        <p:spPr>
          <a:xfrm flipH="1">
            <a:off x="73575" y="187225"/>
            <a:ext cx="8156100" cy="9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" sz="3600"/>
              <a:t>Pedro de estopiñan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1990050" y="-22300"/>
            <a:ext cx="50517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" sz="2900">
                <a:solidFill>
                  <a:srgbClr val="9900FF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Deportes de melilla 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56100" y="495675"/>
            <a:ext cx="9031800" cy="16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s" sz="1900"/>
              <a:t>La Unión Deportiva Melilla es un club de fútbol de la ciudad autónoma de Melilla, (España). Fue fundado en 1943 y juega en la Segunda División B española. Es el decano del fútbol melillense y, a su vez, el decano de la Segunda División B ya que el equipo lleva en la categoría de bronce 27 temporadas consecutivas.</a:t>
            </a:r>
          </a:p>
        </p:txBody>
      </p:sp>
      <p:sp>
        <p:nvSpPr>
          <p:cNvPr id="110" name="Shape 110"/>
          <p:cNvSpPr txBox="1"/>
          <p:nvPr>
            <p:ph idx="4294967295" type="body"/>
          </p:nvPr>
        </p:nvSpPr>
        <p:spPr>
          <a:xfrm>
            <a:off x="157450" y="2188274"/>
            <a:ext cx="8520600" cy="64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400">
                <a:solidFill>
                  <a:schemeClr val="dk1"/>
                </a:solidFill>
              </a:rPr>
              <a:t>En melilla hay muchos equipos de</a:t>
            </a:r>
          </a:p>
          <a:p>
            <a:pPr lv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s" sz="1400">
                <a:solidFill>
                  <a:schemeClr val="dk1"/>
                </a:solidFill>
              </a:rPr>
              <a:t>balonmano como virgen de la victoria y PAN Moguer.(Segunda división B)   </a:t>
            </a:r>
          </a:p>
        </p:txBody>
      </p:sp>
      <p:sp>
        <p:nvSpPr>
          <p:cNvPr id="111" name="Shape 111"/>
          <p:cNvSpPr txBox="1"/>
          <p:nvPr>
            <p:ph type="title"/>
          </p:nvPr>
        </p:nvSpPr>
        <p:spPr>
          <a:xfrm>
            <a:off x="219850" y="2699950"/>
            <a:ext cx="8158200" cy="247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s" sz="1800">
                <a:solidFill>
                  <a:srgbClr val="0000FF"/>
                </a:solidFill>
              </a:rPr>
              <a:t>Baloncesto en Melilla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s" sz="1800"/>
              <a:t>▪En Melilla hay muchos equipos de baloncesto, como por ejemplo: Enrique Soler,La Salle…,. Se juega baloncesto en pabellones y campos al aire libre, colegios,institutos…</a:t>
            </a:r>
          </a:p>
          <a:p>
            <a:pPr lvl="0" rtl="0">
              <a:spcBef>
                <a:spcPts val="0"/>
              </a:spcBef>
              <a:buNone/>
            </a:pPr>
            <a:r>
              <a:rPr lang="es" sz="1800"/>
              <a:t>▪El equipo de baloncesto principal de la ciudad se encuentra en estos momentos en la liga Leb Oro. El año pasado ganaron la oportunidad de ascender a 1ª DIVISIÓN, pero por falta de dinero no pudo ser.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