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316" r:id="rId4"/>
    <p:sldId id="260" r:id="rId5"/>
    <p:sldId id="306" r:id="rId6"/>
    <p:sldId id="317" r:id="rId7"/>
    <p:sldId id="318" r:id="rId8"/>
    <p:sldId id="319" r:id="rId9"/>
    <p:sldId id="320" r:id="rId10"/>
    <p:sldId id="308" r:id="rId11"/>
    <p:sldId id="309" r:id="rId12"/>
    <p:sldId id="311" r:id="rId13"/>
    <p:sldId id="321" r:id="rId14"/>
    <p:sldId id="322" r:id="rId15"/>
    <p:sldId id="312" r:id="rId16"/>
    <p:sldId id="323" r:id="rId17"/>
    <p:sldId id="324" r:id="rId18"/>
    <p:sldId id="327" r:id="rId19"/>
    <p:sldId id="334" r:id="rId20"/>
    <p:sldId id="329" r:id="rId21"/>
    <p:sldId id="331" r:id="rId22"/>
    <p:sldId id="330" r:id="rId23"/>
    <p:sldId id="328" r:id="rId24"/>
    <p:sldId id="32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2" d="100"/>
          <a:sy n="92" d="100"/>
        </p:scale>
        <p:origin x="49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BA6778-EAAE-45D5-9496-552DD754B816}" type="datetimeFigureOut">
              <a:rPr lang="en-US" smtClean="0"/>
              <a:t>10/26/2021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F4F9D7-5AAB-4466-B90F-A1A238CBA9A7}" type="slidenum">
              <a:rPr lang="en-US" smtClean="0"/>
              <a:t>‹#›</a:t>
            </a:fld>
            <a:endParaRPr lang="en-US"/>
          </a:p>
        </p:txBody>
      </p:sp>
    </p:spTree>
    <p:extLst>
      <p:ext uri="{BB962C8B-B14F-4D97-AF65-F5344CB8AC3E}">
        <p14:creationId xmlns:p14="http://schemas.microsoft.com/office/powerpoint/2010/main" val="34944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v-LV"/>
              <a:t>19</a:t>
            </a:fld>
            <a:endParaRPr/>
          </a:p>
        </p:txBody>
      </p:sp>
    </p:spTree>
    <p:extLst>
      <p:ext uri="{BB962C8B-B14F-4D97-AF65-F5344CB8AC3E}">
        <p14:creationId xmlns:p14="http://schemas.microsoft.com/office/powerpoint/2010/main" val="266402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normAutofit/>
          </a:bodyPr>
          <a:lstStyle>
            <a:lvl1pPr algn="ctr">
              <a:defRPr lang="en-US" sz="4400" baseline="0">
                <a:effectLst/>
                <a:latin typeface="Segoe UI" panose="020B0502040204020203" pitchFamily="34" charset="0"/>
                <a:cs typeface="Segoe UI" panose="020B0502040204020203" pitchFamily="34" charset="0"/>
              </a:defRPr>
            </a:lvl1pPr>
          </a:lstStyle>
          <a:p>
            <a:r>
              <a:rPr lang="ro-RO" sz="4400" dirty="0">
                <a:effectLst/>
                <a:latin typeface="Segoe UI" panose="020B0502040204020203" pitchFamily="34" charset="0"/>
                <a:ea typeface="Times New Roman" panose="02020603050405020304" pitchFamily="18" charset="0"/>
                <a:cs typeface="Segoe UI" panose="020B0502040204020203" pitchFamily="34" charset="0"/>
              </a:rPr>
              <a:t>eTwinning platform:</a:t>
            </a:r>
            <a:br>
              <a:rPr lang="ro-RO" sz="4400" dirty="0">
                <a:effectLst/>
                <a:latin typeface="Segoe UI" panose="020B0502040204020203" pitchFamily="34" charset="0"/>
                <a:ea typeface="Times New Roman" panose="02020603050405020304" pitchFamily="18" charset="0"/>
                <a:cs typeface="Segoe UI" panose="020B0502040204020203" pitchFamily="34" charset="0"/>
              </a:rPr>
            </a:br>
            <a:r>
              <a:rPr lang="ro-RO" sz="4400" dirty="0">
                <a:effectLst/>
                <a:latin typeface="Segoe UI" panose="020B0502040204020203" pitchFamily="34" charset="0"/>
                <a:ea typeface="Times New Roman" panose="02020603050405020304" pitchFamily="18" charset="0"/>
                <a:cs typeface="Segoe UI" panose="020B0502040204020203" pitchFamily="34" charset="0"/>
              </a:rPr>
              <a:t>tools and practical activities</a:t>
            </a:r>
            <a:endParaRPr lang="en-US" sz="1200" dirty="0">
              <a:effectLst/>
              <a:latin typeface="Times New Roman" panose="02020603050405020304" pitchFamily="18" charset="0"/>
              <a:ea typeface="Times New Roman" panose="02020603050405020304" pitchFamily="18" charset="0"/>
            </a:endParaRPr>
          </a:p>
        </p:txBody>
      </p:sp>
      <p:sp>
        <p:nvSpPr>
          <p:cNvPr id="3" name="Subtitle 2"/>
          <p:cNvSpPr>
            <a:spLocks noGrp="1"/>
          </p:cNvSpPr>
          <p:nvPr>
            <p:ph type="subTitle" idx="1"/>
          </p:nvPr>
        </p:nvSpPr>
        <p:spPr>
          <a:xfrm>
            <a:off x="1562100" y="4203700"/>
            <a:ext cx="9144000" cy="2124075"/>
          </a:xfrm>
        </p:spPr>
        <p:txBody>
          <a:bodyPr/>
          <a:lstStyle>
            <a:lvl1pPr marL="0" indent="0" algn="ctr">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ro-RO" dirty="0"/>
          </a:p>
          <a:p>
            <a:endParaRPr lang="ro-RO" dirty="0"/>
          </a:p>
          <a:p>
            <a:r>
              <a:rPr lang="ro-RO" dirty="0"/>
              <a:t>Cornelia Melcu </a:t>
            </a:r>
            <a:r>
              <a:rPr lang="en-US" dirty="0"/>
              <a:t>and</a:t>
            </a:r>
            <a:r>
              <a:rPr lang="ro-RO" dirty="0"/>
              <a:t> Marika Emese Cîmpean</a:t>
            </a:r>
          </a:p>
          <a:p>
            <a:r>
              <a:rPr lang="ro-RO" dirty="0"/>
              <a:t>eTwinning </a:t>
            </a:r>
            <a:r>
              <a:rPr lang="en-US" dirty="0"/>
              <a:t>ambassadors</a:t>
            </a:r>
          </a:p>
        </p:txBody>
      </p:sp>
      <p:sp>
        <p:nvSpPr>
          <p:cNvPr id="4" name="Date Placeholder 3"/>
          <p:cNvSpPr>
            <a:spLocks noGrp="1"/>
          </p:cNvSpPr>
          <p:nvPr>
            <p:ph type="dt" sz="half" idx="10"/>
          </p:nvPr>
        </p:nvSpPr>
        <p:spPr/>
        <p:txBody>
          <a:bodyPr/>
          <a:lstStyle/>
          <a:p>
            <a:r>
              <a:rPr lang="en-US" dirty="0"/>
              <a:t>20/02/2018</a:t>
            </a:r>
          </a:p>
        </p:txBody>
      </p:sp>
      <p:sp>
        <p:nvSpPr>
          <p:cNvPr id="5" name="Footer Placeholder 4"/>
          <p:cNvSpPr>
            <a:spLocks noGrp="1"/>
          </p:cNvSpPr>
          <p:nvPr>
            <p:ph type="ftr" sz="quarter" idx="11"/>
          </p:nvPr>
        </p:nvSpPr>
        <p:spPr/>
        <p:txBody>
          <a:bodyPr/>
          <a:lstStyle/>
          <a:p>
            <a:r>
              <a:rPr lang="en-US"/>
              <a:t>www.etwinning.net </a:t>
            </a:r>
          </a:p>
        </p:txBody>
      </p:sp>
      <p:sp>
        <p:nvSpPr>
          <p:cNvPr id="6" name="Slide Number Placeholder 5"/>
          <p:cNvSpPr>
            <a:spLocks noGrp="1"/>
          </p:cNvSpPr>
          <p:nvPr>
            <p:ph type="sldNum" sz="quarter" idx="12"/>
          </p:nvPr>
        </p:nvSpPr>
        <p:spPr/>
        <p:txBody>
          <a:bodyPr/>
          <a:lstStyle/>
          <a:p>
            <a:fld id="{6685AE7A-0632-4121-8846-C73B86A933D5}" type="slidenum">
              <a:rPr lang="en-US" smtClean="0"/>
              <a:t>‹#›</a:t>
            </a:fld>
            <a:endParaRPr lang="en-US"/>
          </a:p>
        </p:txBody>
      </p:sp>
      <p:sp>
        <p:nvSpPr>
          <p:cNvPr id="10" name="TextBox 9"/>
          <p:cNvSpPr txBox="1"/>
          <p:nvPr userDrawn="1"/>
        </p:nvSpPr>
        <p:spPr>
          <a:xfrm>
            <a:off x="0" y="3602038"/>
            <a:ext cx="2159000" cy="2633662"/>
          </a:xfrm>
          <a:prstGeom prst="rect">
            <a:avLst/>
          </a:prstGeom>
          <a:solidFill>
            <a:srgbClr val="FFC000"/>
          </a:solidFill>
        </p:spPr>
        <p:txBody>
          <a:bodyPr wrap="square" rtlCol="0">
            <a:spAutoFit/>
          </a:bodyPr>
          <a:lstStyle/>
          <a:p>
            <a:endParaRPr lang="en-US" dirty="0"/>
          </a:p>
        </p:txBody>
      </p:sp>
      <p:sp>
        <p:nvSpPr>
          <p:cNvPr id="11" name="TextBox 10"/>
          <p:cNvSpPr txBox="1"/>
          <p:nvPr userDrawn="1"/>
        </p:nvSpPr>
        <p:spPr>
          <a:xfrm>
            <a:off x="10033000" y="3602038"/>
            <a:ext cx="2159000" cy="2633662"/>
          </a:xfrm>
          <a:prstGeom prst="rect">
            <a:avLst/>
          </a:prstGeom>
          <a:solidFill>
            <a:srgbClr val="FFC000"/>
          </a:solidFill>
        </p:spPr>
        <p:txBody>
          <a:bodyPr wrap="square" rtlCol="0">
            <a:spAutoFit/>
          </a:bodyPr>
          <a:lstStyle/>
          <a:p>
            <a:endParaRPr lang="en-US" dirty="0"/>
          </a:p>
        </p:txBody>
      </p:sp>
      <p:sp>
        <p:nvSpPr>
          <p:cNvPr id="12" name="TextBox 11"/>
          <p:cNvSpPr txBox="1"/>
          <p:nvPr userDrawn="1"/>
        </p:nvSpPr>
        <p:spPr>
          <a:xfrm>
            <a:off x="2159000" y="5988049"/>
            <a:ext cx="7874000" cy="368300"/>
          </a:xfrm>
          <a:prstGeom prst="rect">
            <a:avLst/>
          </a:prstGeom>
          <a:solidFill>
            <a:schemeClr val="bg1"/>
          </a:solidFill>
        </p:spPr>
        <p:txBody>
          <a:bodyPr wrap="square" rtlCol="0">
            <a:spAutoFit/>
          </a:bodyPr>
          <a:lstStyle/>
          <a:p>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9095" y="3570288"/>
            <a:ext cx="2170010" cy="1587500"/>
          </a:xfrm>
          <a:prstGeom prst="rect">
            <a:avLst/>
          </a:prstGeom>
        </p:spPr>
      </p:pic>
    </p:spTree>
    <p:extLst>
      <p:ext uri="{BB962C8B-B14F-4D97-AF65-F5344CB8AC3E}">
        <p14:creationId xmlns:p14="http://schemas.microsoft.com/office/powerpoint/2010/main" val="15544578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ro-RO" dirty="0"/>
              <a:t>20</a:t>
            </a:r>
            <a:r>
              <a:rPr lang="en-US" dirty="0"/>
              <a:t>/</a:t>
            </a:r>
            <a:r>
              <a:rPr lang="ro-RO" dirty="0"/>
              <a:t>0</a:t>
            </a:r>
            <a:r>
              <a:rPr lang="en-US" dirty="0"/>
              <a:t>2/201</a:t>
            </a:r>
            <a:r>
              <a:rPr lang="ro-RO" dirty="0"/>
              <a:t>8</a:t>
            </a:r>
            <a:endParaRPr lang="en-US" dirty="0"/>
          </a:p>
        </p:txBody>
      </p:sp>
      <p:sp>
        <p:nvSpPr>
          <p:cNvPr id="5" name="Footer Placeholder 4"/>
          <p:cNvSpPr>
            <a:spLocks noGrp="1"/>
          </p:cNvSpPr>
          <p:nvPr>
            <p:ph type="ftr" sz="quarter" idx="11"/>
          </p:nvPr>
        </p:nvSpPr>
        <p:spPr/>
        <p:txBody>
          <a:bodyPr/>
          <a:lstStyle/>
          <a:p>
            <a:r>
              <a:rPr lang="en-US"/>
              <a:t>www.etwinning.net </a:t>
            </a:r>
          </a:p>
        </p:txBody>
      </p:sp>
      <p:sp>
        <p:nvSpPr>
          <p:cNvPr id="6" name="Slide Number Placeholder 5"/>
          <p:cNvSpPr>
            <a:spLocks noGrp="1"/>
          </p:cNvSpPr>
          <p:nvPr>
            <p:ph type="sldNum" sz="quarter" idx="12"/>
          </p:nvPr>
        </p:nvSpPr>
        <p:spPr/>
        <p:txBody>
          <a:bodyPr/>
          <a:lstStyle/>
          <a:p>
            <a:fld id="{6685AE7A-0632-4121-8846-C73B86A933D5}" type="slidenum">
              <a:rPr lang="en-US" smtClean="0"/>
              <a:t>‹#›</a:t>
            </a:fld>
            <a:endParaRPr lang="en-US"/>
          </a:p>
        </p:txBody>
      </p:sp>
    </p:spTree>
    <p:extLst>
      <p:ext uri="{BB962C8B-B14F-4D97-AF65-F5344CB8AC3E}">
        <p14:creationId xmlns:p14="http://schemas.microsoft.com/office/powerpoint/2010/main" val="35284312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ro-RO" dirty="0"/>
              <a:t>20</a:t>
            </a:r>
            <a:r>
              <a:rPr lang="en-US" dirty="0"/>
              <a:t>/</a:t>
            </a:r>
            <a:r>
              <a:rPr lang="ro-RO" dirty="0"/>
              <a:t>0</a:t>
            </a:r>
            <a:r>
              <a:rPr lang="en-US" dirty="0"/>
              <a:t>2/201</a:t>
            </a:r>
            <a:r>
              <a:rPr lang="ro-RO" dirty="0"/>
              <a:t>8</a:t>
            </a:r>
            <a:endParaRPr lang="en-US" dirty="0"/>
          </a:p>
        </p:txBody>
      </p:sp>
      <p:sp>
        <p:nvSpPr>
          <p:cNvPr id="5" name="Footer Placeholder 4"/>
          <p:cNvSpPr>
            <a:spLocks noGrp="1"/>
          </p:cNvSpPr>
          <p:nvPr>
            <p:ph type="ftr" sz="quarter" idx="11"/>
          </p:nvPr>
        </p:nvSpPr>
        <p:spPr/>
        <p:txBody>
          <a:bodyPr/>
          <a:lstStyle/>
          <a:p>
            <a:r>
              <a:rPr lang="en-US"/>
              <a:t>www.etwinning.net </a:t>
            </a:r>
          </a:p>
        </p:txBody>
      </p:sp>
      <p:sp>
        <p:nvSpPr>
          <p:cNvPr id="6" name="Slide Number Placeholder 5"/>
          <p:cNvSpPr>
            <a:spLocks noGrp="1"/>
          </p:cNvSpPr>
          <p:nvPr>
            <p:ph type="sldNum" sz="quarter" idx="12"/>
          </p:nvPr>
        </p:nvSpPr>
        <p:spPr/>
        <p:txBody>
          <a:bodyPr/>
          <a:lstStyle/>
          <a:p>
            <a:fld id="{6685AE7A-0632-4121-8846-C73B86A933D5}" type="slidenum">
              <a:rPr lang="en-US" smtClean="0"/>
              <a:t>‹#›</a:t>
            </a:fld>
            <a:endParaRPr lang="en-US"/>
          </a:p>
        </p:txBody>
      </p:sp>
    </p:spTree>
    <p:extLst>
      <p:ext uri="{BB962C8B-B14F-4D97-AF65-F5344CB8AC3E}">
        <p14:creationId xmlns:p14="http://schemas.microsoft.com/office/powerpoint/2010/main" val="34060329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6713"/>
            <a:ext cx="10515600" cy="1144588"/>
          </a:xfrm>
        </p:spPr>
        <p:txBody>
          <a:bodyPr/>
          <a:lstStyle/>
          <a:p>
            <a:r>
              <a:rPr lang="en-US" dirty="0"/>
              <a:t>Click to edit Master title style</a:t>
            </a:r>
          </a:p>
        </p:txBody>
      </p:sp>
      <p:sp>
        <p:nvSpPr>
          <p:cNvPr id="3" name="Content Placeholder 2"/>
          <p:cNvSpPr>
            <a:spLocks noGrp="1"/>
          </p:cNvSpPr>
          <p:nvPr>
            <p:ph idx="1"/>
          </p:nvPr>
        </p:nvSpPr>
        <p:spPr>
          <a:xfrm>
            <a:off x="838200" y="1511301"/>
            <a:ext cx="10515600" cy="46053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ro-RO" dirty="0"/>
              <a:t>20</a:t>
            </a:r>
            <a:r>
              <a:rPr lang="en-US" dirty="0"/>
              <a:t>/</a:t>
            </a:r>
            <a:r>
              <a:rPr lang="ro-RO" dirty="0"/>
              <a:t>0</a:t>
            </a:r>
            <a:r>
              <a:rPr lang="en-US" dirty="0"/>
              <a:t>2/201</a:t>
            </a:r>
            <a:r>
              <a:rPr lang="ro-RO" dirty="0"/>
              <a:t>8</a:t>
            </a:r>
            <a:endParaRPr lang="en-US" dirty="0"/>
          </a:p>
        </p:txBody>
      </p:sp>
      <p:sp>
        <p:nvSpPr>
          <p:cNvPr id="5" name="Footer Placeholder 4"/>
          <p:cNvSpPr>
            <a:spLocks noGrp="1"/>
          </p:cNvSpPr>
          <p:nvPr>
            <p:ph type="ftr" sz="quarter" idx="11"/>
          </p:nvPr>
        </p:nvSpPr>
        <p:spPr/>
        <p:txBody>
          <a:bodyPr/>
          <a:lstStyle/>
          <a:p>
            <a:r>
              <a:rPr lang="en-US"/>
              <a:t>www.etwinning.net </a:t>
            </a:r>
          </a:p>
        </p:txBody>
      </p:sp>
      <p:sp>
        <p:nvSpPr>
          <p:cNvPr id="6" name="Slide Number Placeholder 5"/>
          <p:cNvSpPr>
            <a:spLocks noGrp="1"/>
          </p:cNvSpPr>
          <p:nvPr>
            <p:ph type="sldNum" sz="quarter" idx="12"/>
          </p:nvPr>
        </p:nvSpPr>
        <p:spPr/>
        <p:txBody>
          <a:bodyPr/>
          <a:lstStyle/>
          <a:p>
            <a:fld id="{6685AE7A-0632-4121-8846-C73B86A933D5}" type="slidenum">
              <a:rPr lang="en-US" smtClean="0"/>
              <a:t>‹#›</a:t>
            </a:fld>
            <a:endParaRPr lang="en-US"/>
          </a:p>
        </p:txBody>
      </p:sp>
      <p:cxnSp>
        <p:nvCxnSpPr>
          <p:cNvPr id="8" name="Straight Connector 7"/>
          <p:cNvCxnSpPr/>
          <p:nvPr userDrawn="1"/>
        </p:nvCxnSpPr>
        <p:spPr>
          <a:xfrm>
            <a:off x="0" y="1271588"/>
            <a:ext cx="2692400" cy="0"/>
          </a:xfrm>
          <a:prstGeom prst="line">
            <a:avLst/>
          </a:prstGeom>
          <a:ln w="76200">
            <a:solidFill>
              <a:srgbClr val="FFC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8878755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550" y="641350"/>
            <a:ext cx="10515600" cy="6794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r>
              <a:rPr lang="ro-RO" dirty="0"/>
              <a:t>20</a:t>
            </a:r>
            <a:r>
              <a:rPr lang="en-US" dirty="0"/>
              <a:t>/</a:t>
            </a:r>
            <a:r>
              <a:rPr lang="ro-RO" dirty="0"/>
              <a:t>0</a:t>
            </a:r>
            <a:r>
              <a:rPr lang="en-US" dirty="0"/>
              <a:t>2/201</a:t>
            </a:r>
            <a:r>
              <a:rPr lang="ro-RO" dirty="0"/>
              <a:t>8</a:t>
            </a:r>
            <a:endParaRPr lang="en-US" dirty="0"/>
          </a:p>
        </p:txBody>
      </p:sp>
      <p:sp>
        <p:nvSpPr>
          <p:cNvPr id="5" name="Footer Placeholder 4"/>
          <p:cNvSpPr>
            <a:spLocks noGrp="1"/>
          </p:cNvSpPr>
          <p:nvPr>
            <p:ph type="ftr" sz="quarter" idx="11"/>
          </p:nvPr>
        </p:nvSpPr>
        <p:spPr/>
        <p:txBody>
          <a:bodyPr/>
          <a:lstStyle/>
          <a:p>
            <a:r>
              <a:rPr lang="en-US"/>
              <a:t>www.etwinning.net </a:t>
            </a:r>
          </a:p>
        </p:txBody>
      </p:sp>
      <p:sp>
        <p:nvSpPr>
          <p:cNvPr id="6" name="Slide Number Placeholder 5"/>
          <p:cNvSpPr>
            <a:spLocks noGrp="1"/>
          </p:cNvSpPr>
          <p:nvPr>
            <p:ph type="sldNum" sz="quarter" idx="12"/>
          </p:nvPr>
        </p:nvSpPr>
        <p:spPr/>
        <p:txBody>
          <a:bodyPr/>
          <a:lstStyle/>
          <a:p>
            <a:fld id="{6685AE7A-0632-4121-8846-C73B86A933D5}" type="slidenum">
              <a:rPr lang="en-US" smtClean="0"/>
              <a:t>‹#›</a:t>
            </a:fld>
            <a:endParaRPr lang="en-US"/>
          </a:p>
        </p:txBody>
      </p:sp>
      <p:sp>
        <p:nvSpPr>
          <p:cNvPr id="8" name="Picture Placeholder 7"/>
          <p:cNvSpPr>
            <a:spLocks noGrp="1"/>
          </p:cNvSpPr>
          <p:nvPr>
            <p:ph type="pic" sz="quarter" idx="13"/>
          </p:nvPr>
        </p:nvSpPr>
        <p:spPr>
          <a:xfrm>
            <a:off x="717550" y="1587500"/>
            <a:ext cx="10636250" cy="4292600"/>
          </a:xfrm>
        </p:spPr>
        <p:txBody>
          <a:bodyPr/>
          <a:lstStyle/>
          <a:p>
            <a:endParaRPr lang="en-US" dirty="0"/>
          </a:p>
        </p:txBody>
      </p:sp>
      <p:cxnSp>
        <p:nvCxnSpPr>
          <p:cNvPr id="9" name="Straight Connector 8"/>
          <p:cNvCxnSpPr/>
          <p:nvPr userDrawn="1"/>
        </p:nvCxnSpPr>
        <p:spPr>
          <a:xfrm>
            <a:off x="0" y="1346201"/>
            <a:ext cx="2692400" cy="0"/>
          </a:xfrm>
          <a:prstGeom prst="line">
            <a:avLst/>
          </a:prstGeom>
          <a:ln w="76200">
            <a:solidFill>
              <a:srgbClr val="FFC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298763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ro-RO" dirty="0"/>
              <a:t>20</a:t>
            </a:r>
            <a:r>
              <a:rPr lang="en-US" dirty="0"/>
              <a:t>/</a:t>
            </a:r>
            <a:r>
              <a:rPr lang="ro-RO" dirty="0"/>
              <a:t>0</a:t>
            </a:r>
            <a:r>
              <a:rPr lang="en-US" dirty="0"/>
              <a:t>2/201</a:t>
            </a:r>
            <a:r>
              <a:rPr lang="ro-RO" dirty="0"/>
              <a:t>8</a:t>
            </a:r>
            <a:endParaRPr lang="en-US" dirty="0"/>
          </a:p>
        </p:txBody>
      </p:sp>
      <p:sp>
        <p:nvSpPr>
          <p:cNvPr id="6" name="Footer Placeholder 5"/>
          <p:cNvSpPr>
            <a:spLocks noGrp="1"/>
          </p:cNvSpPr>
          <p:nvPr>
            <p:ph type="ftr" sz="quarter" idx="11"/>
          </p:nvPr>
        </p:nvSpPr>
        <p:spPr/>
        <p:txBody>
          <a:bodyPr/>
          <a:lstStyle/>
          <a:p>
            <a:r>
              <a:rPr lang="en-US"/>
              <a:t>www.etwinning.net </a:t>
            </a:r>
          </a:p>
        </p:txBody>
      </p:sp>
      <p:sp>
        <p:nvSpPr>
          <p:cNvPr id="7" name="Slide Number Placeholder 6"/>
          <p:cNvSpPr>
            <a:spLocks noGrp="1"/>
          </p:cNvSpPr>
          <p:nvPr>
            <p:ph type="sldNum" sz="quarter" idx="12"/>
          </p:nvPr>
        </p:nvSpPr>
        <p:spPr/>
        <p:txBody>
          <a:bodyPr/>
          <a:lstStyle/>
          <a:p>
            <a:fld id="{6685AE7A-0632-4121-8846-C73B86A933D5}" type="slidenum">
              <a:rPr lang="en-US" smtClean="0"/>
              <a:t>‹#›</a:t>
            </a:fld>
            <a:endParaRPr lang="en-US"/>
          </a:p>
        </p:txBody>
      </p:sp>
    </p:spTree>
    <p:extLst>
      <p:ext uri="{BB962C8B-B14F-4D97-AF65-F5344CB8AC3E}">
        <p14:creationId xmlns:p14="http://schemas.microsoft.com/office/powerpoint/2010/main" val="37516757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5581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558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ro-RO" dirty="0"/>
              <a:t>20</a:t>
            </a:r>
            <a:r>
              <a:rPr lang="en-US" dirty="0"/>
              <a:t>/</a:t>
            </a:r>
            <a:r>
              <a:rPr lang="ro-RO" dirty="0"/>
              <a:t>0</a:t>
            </a:r>
            <a:r>
              <a:rPr lang="en-US" dirty="0"/>
              <a:t>2/201</a:t>
            </a:r>
            <a:r>
              <a:rPr lang="ro-RO" dirty="0"/>
              <a:t>8</a:t>
            </a:r>
            <a:endParaRPr lang="en-US" dirty="0"/>
          </a:p>
        </p:txBody>
      </p:sp>
      <p:sp>
        <p:nvSpPr>
          <p:cNvPr id="8" name="Footer Placeholder 7"/>
          <p:cNvSpPr>
            <a:spLocks noGrp="1"/>
          </p:cNvSpPr>
          <p:nvPr>
            <p:ph type="ftr" sz="quarter" idx="11"/>
          </p:nvPr>
        </p:nvSpPr>
        <p:spPr/>
        <p:txBody>
          <a:bodyPr/>
          <a:lstStyle/>
          <a:p>
            <a:r>
              <a:rPr lang="en-US"/>
              <a:t>www.etwinning.net </a:t>
            </a:r>
          </a:p>
        </p:txBody>
      </p:sp>
      <p:sp>
        <p:nvSpPr>
          <p:cNvPr id="9" name="Slide Number Placeholder 8"/>
          <p:cNvSpPr>
            <a:spLocks noGrp="1"/>
          </p:cNvSpPr>
          <p:nvPr>
            <p:ph type="sldNum" sz="quarter" idx="12"/>
          </p:nvPr>
        </p:nvSpPr>
        <p:spPr/>
        <p:txBody>
          <a:bodyPr/>
          <a:lstStyle/>
          <a:p>
            <a:fld id="{6685AE7A-0632-4121-8846-C73B86A933D5}" type="slidenum">
              <a:rPr lang="en-US" smtClean="0"/>
              <a:t>‹#›</a:t>
            </a:fld>
            <a:endParaRPr lang="en-US"/>
          </a:p>
        </p:txBody>
      </p:sp>
      <p:cxnSp>
        <p:nvCxnSpPr>
          <p:cNvPr id="10" name="Straight Connector 9"/>
          <p:cNvCxnSpPr/>
          <p:nvPr userDrawn="1"/>
        </p:nvCxnSpPr>
        <p:spPr>
          <a:xfrm>
            <a:off x="0" y="1271588"/>
            <a:ext cx="2692400" cy="0"/>
          </a:xfrm>
          <a:prstGeom prst="line">
            <a:avLst/>
          </a:prstGeom>
          <a:ln w="76200">
            <a:solidFill>
              <a:srgbClr val="FFC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2286392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eparato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39482" y="3023918"/>
            <a:ext cx="6119447" cy="1325563"/>
          </a:xfrm>
        </p:spPr>
        <p:txBody>
          <a:bodyPr/>
          <a:lstStyle>
            <a:lvl1pPr>
              <a:defRPr/>
            </a:lvl1pPr>
          </a:lstStyle>
          <a:p>
            <a:r>
              <a:rPr lang="ro-RO" dirty="0"/>
              <a:t>Subtitle</a:t>
            </a:r>
            <a:endParaRPr lang="en-US" dirty="0"/>
          </a:p>
        </p:txBody>
      </p:sp>
      <p:sp>
        <p:nvSpPr>
          <p:cNvPr id="3" name="Date Placeholder 2"/>
          <p:cNvSpPr>
            <a:spLocks noGrp="1"/>
          </p:cNvSpPr>
          <p:nvPr>
            <p:ph type="dt" sz="half" idx="10"/>
          </p:nvPr>
        </p:nvSpPr>
        <p:spPr/>
        <p:txBody>
          <a:bodyPr/>
          <a:lstStyle/>
          <a:p>
            <a:r>
              <a:rPr lang="ro-RO" dirty="0"/>
              <a:t>20</a:t>
            </a:r>
            <a:r>
              <a:rPr lang="en-US" dirty="0"/>
              <a:t>/</a:t>
            </a:r>
            <a:r>
              <a:rPr lang="ro-RO" dirty="0"/>
              <a:t>0</a:t>
            </a:r>
            <a:r>
              <a:rPr lang="en-US" dirty="0"/>
              <a:t>2/201</a:t>
            </a:r>
            <a:r>
              <a:rPr lang="ro-RO" dirty="0"/>
              <a:t>8</a:t>
            </a:r>
            <a:endParaRPr lang="en-US" dirty="0"/>
          </a:p>
        </p:txBody>
      </p:sp>
      <p:sp>
        <p:nvSpPr>
          <p:cNvPr id="4" name="Footer Placeholder 3"/>
          <p:cNvSpPr>
            <a:spLocks noGrp="1"/>
          </p:cNvSpPr>
          <p:nvPr>
            <p:ph type="ftr" sz="quarter" idx="11"/>
          </p:nvPr>
        </p:nvSpPr>
        <p:spPr/>
        <p:txBody>
          <a:bodyPr/>
          <a:lstStyle/>
          <a:p>
            <a:r>
              <a:rPr lang="en-US"/>
              <a:t>www.etwinning.net </a:t>
            </a:r>
          </a:p>
        </p:txBody>
      </p:sp>
      <p:sp>
        <p:nvSpPr>
          <p:cNvPr id="5" name="Slide Number Placeholder 4"/>
          <p:cNvSpPr>
            <a:spLocks noGrp="1"/>
          </p:cNvSpPr>
          <p:nvPr>
            <p:ph type="sldNum" sz="quarter" idx="12"/>
          </p:nvPr>
        </p:nvSpPr>
        <p:spPr/>
        <p:txBody>
          <a:bodyPr/>
          <a:lstStyle/>
          <a:p>
            <a:fld id="{6685AE7A-0632-4121-8846-C73B86A933D5}" type="slidenum">
              <a:rPr lang="en-US" smtClean="0"/>
              <a:t>‹#›</a:t>
            </a:fld>
            <a:endParaRPr lang="en-US"/>
          </a:p>
        </p:txBody>
      </p:sp>
      <p:sp>
        <p:nvSpPr>
          <p:cNvPr id="6" name="TextBox 5"/>
          <p:cNvSpPr txBox="1"/>
          <p:nvPr userDrawn="1"/>
        </p:nvSpPr>
        <p:spPr>
          <a:xfrm>
            <a:off x="-5861" y="1955409"/>
            <a:ext cx="1145344" cy="3165231"/>
          </a:xfrm>
          <a:prstGeom prst="rect">
            <a:avLst/>
          </a:prstGeom>
          <a:solidFill>
            <a:srgbClr val="FFC000"/>
          </a:solidFill>
        </p:spPr>
        <p:txBody>
          <a:bodyPr wrap="square" rtlCol="0">
            <a:spAutoFit/>
          </a:bodyPr>
          <a:lstStyle/>
          <a:p>
            <a:endParaRPr lang="en-US" dirty="0"/>
          </a:p>
        </p:txBody>
      </p:sp>
      <p:sp>
        <p:nvSpPr>
          <p:cNvPr id="7" name="TextBox 6"/>
          <p:cNvSpPr txBox="1"/>
          <p:nvPr userDrawn="1"/>
        </p:nvSpPr>
        <p:spPr>
          <a:xfrm>
            <a:off x="10269415" y="112542"/>
            <a:ext cx="1786597" cy="1041009"/>
          </a:xfrm>
          <a:prstGeom prst="rect">
            <a:avLst/>
          </a:prstGeom>
          <a:solidFill>
            <a:schemeClr val="bg1"/>
          </a:solidFill>
        </p:spPr>
        <p:txBody>
          <a:bodyPr wrap="square" rtlCol="0">
            <a:spAutoFit/>
          </a:bodyPr>
          <a:lstStyle/>
          <a:p>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19900" y="1837909"/>
            <a:ext cx="5068955" cy="3834082"/>
          </a:xfrm>
          <a:prstGeom prst="rect">
            <a:avLst/>
          </a:prstGeom>
        </p:spPr>
      </p:pic>
    </p:spTree>
    <p:extLst>
      <p:ext uri="{BB962C8B-B14F-4D97-AF65-F5344CB8AC3E}">
        <p14:creationId xmlns:p14="http://schemas.microsoft.com/office/powerpoint/2010/main" val="37243497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ro-RO" dirty="0"/>
              <a:t>20</a:t>
            </a:r>
            <a:r>
              <a:rPr lang="en-US" dirty="0"/>
              <a:t>/</a:t>
            </a:r>
            <a:r>
              <a:rPr lang="ro-RO" dirty="0"/>
              <a:t>0</a:t>
            </a:r>
            <a:r>
              <a:rPr lang="en-US" dirty="0"/>
              <a:t>2/201</a:t>
            </a:r>
            <a:r>
              <a:rPr lang="ro-RO" dirty="0"/>
              <a:t>8</a:t>
            </a:r>
            <a:endParaRPr lang="en-US" dirty="0"/>
          </a:p>
        </p:txBody>
      </p:sp>
      <p:sp>
        <p:nvSpPr>
          <p:cNvPr id="3" name="Footer Placeholder 2"/>
          <p:cNvSpPr>
            <a:spLocks noGrp="1"/>
          </p:cNvSpPr>
          <p:nvPr>
            <p:ph type="ftr" sz="quarter" idx="11"/>
          </p:nvPr>
        </p:nvSpPr>
        <p:spPr/>
        <p:txBody>
          <a:bodyPr/>
          <a:lstStyle/>
          <a:p>
            <a:r>
              <a:rPr lang="en-US"/>
              <a:t>www.etwinning.net </a:t>
            </a:r>
          </a:p>
        </p:txBody>
      </p:sp>
      <p:sp>
        <p:nvSpPr>
          <p:cNvPr id="4" name="Slide Number Placeholder 3"/>
          <p:cNvSpPr>
            <a:spLocks noGrp="1"/>
          </p:cNvSpPr>
          <p:nvPr>
            <p:ph type="sldNum" sz="quarter" idx="12"/>
          </p:nvPr>
        </p:nvSpPr>
        <p:spPr/>
        <p:txBody>
          <a:bodyPr/>
          <a:lstStyle/>
          <a:p>
            <a:fld id="{6685AE7A-0632-4121-8846-C73B86A933D5}" type="slidenum">
              <a:rPr lang="en-US" smtClean="0"/>
              <a:t>‹#›</a:t>
            </a:fld>
            <a:endParaRPr lang="en-US"/>
          </a:p>
        </p:txBody>
      </p:sp>
    </p:spTree>
    <p:extLst>
      <p:ext uri="{BB962C8B-B14F-4D97-AF65-F5344CB8AC3E}">
        <p14:creationId xmlns:p14="http://schemas.microsoft.com/office/powerpoint/2010/main" val="36606468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ro-RO" dirty="0"/>
              <a:t>20</a:t>
            </a:r>
            <a:r>
              <a:rPr lang="en-US" dirty="0"/>
              <a:t>/</a:t>
            </a:r>
            <a:r>
              <a:rPr lang="ro-RO" dirty="0"/>
              <a:t>0</a:t>
            </a:r>
            <a:r>
              <a:rPr lang="en-US" dirty="0"/>
              <a:t>2/201</a:t>
            </a:r>
            <a:r>
              <a:rPr lang="ro-RO" dirty="0"/>
              <a:t>8</a:t>
            </a:r>
            <a:endParaRPr lang="en-US" dirty="0"/>
          </a:p>
        </p:txBody>
      </p:sp>
      <p:sp>
        <p:nvSpPr>
          <p:cNvPr id="6" name="Footer Placeholder 5"/>
          <p:cNvSpPr>
            <a:spLocks noGrp="1"/>
          </p:cNvSpPr>
          <p:nvPr>
            <p:ph type="ftr" sz="quarter" idx="11"/>
          </p:nvPr>
        </p:nvSpPr>
        <p:spPr/>
        <p:txBody>
          <a:bodyPr/>
          <a:lstStyle/>
          <a:p>
            <a:r>
              <a:rPr lang="en-US"/>
              <a:t>www.etwinning.net </a:t>
            </a:r>
          </a:p>
        </p:txBody>
      </p:sp>
      <p:sp>
        <p:nvSpPr>
          <p:cNvPr id="7" name="Slide Number Placeholder 6"/>
          <p:cNvSpPr>
            <a:spLocks noGrp="1"/>
          </p:cNvSpPr>
          <p:nvPr>
            <p:ph type="sldNum" sz="quarter" idx="12"/>
          </p:nvPr>
        </p:nvSpPr>
        <p:spPr/>
        <p:txBody>
          <a:bodyPr/>
          <a:lstStyle/>
          <a:p>
            <a:fld id="{6685AE7A-0632-4121-8846-C73B86A933D5}" type="slidenum">
              <a:rPr lang="en-US" smtClean="0"/>
              <a:t>‹#›</a:t>
            </a:fld>
            <a:endParaRPr lang="en-US"/>
          </a:p>
        </p:txBody>
      </p:sp>
    </p:spTree>
    <p:extLst>
      <p:ext uri="{BB962C8B-B14F-4D97-AF65-F5344CB8AC3E}">
        <p14:creationId xmlns:p14="http://schemas.microsoft.com/office/powerpoint/2010/main" val="24116339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ro-RO" dirty="0"/>
              <a:t>20</a:t>
            </a:r>
            <a:r>
              <a:rPr lang="en-US" dirty="0"/>
              <a:t>/</a:t>
            </a:r>
            <a:r>
              <a:rPr lang="ro-RO" dirty="0"/>
              <a:t>0</a:t>
            </a:r>
            <a:r>
              <a:rPr lang="en-US" dirty="0"/>
              <a:t>2/201</a:t>
            </a:r>
            <a:r>
              <a:rPr lang="ro-RO" dirty="0"/>
              <a:t>8</a:t>
            </a:r>
            <a:endParaRPr lang="en-US" dirty="0"/>
          </a:p>
        </p:txBody>
      </p:sp>
      <p:sp>
        <p:nvSpPr>
          <p:cNvPr id="6" name="Footer Placeholder 5"/>
          <p:cNvSpPr>
            <a:spLocks noGrp="1"/>
          </p:cNvSpPr>
          <p:nvPr>
            <p:ph type="ftr" sz="quarter" idx="11"/>
          </p:nvPr>
        </p:nvSpPr>
        <p:spPr/>
        <p:txBody>
          <a:bodyPr/>
          <a:lstStyle/>
          <a:p>
            <a:r>
              <a:rPr lang="en-US"/>
              <a:t>www.etwinning.net </a:t>
            </a:r>
          </a:p>
        </p:txBody>
      </p:sp>
      <p:sp>
        <p:nvSpPr>
          <p:cNvPr id="7" name="Slide Number Placeholder 6"/>
          <p:cNvSpPr>
            <a:spLocks noGrp="1"/>
          </p:cNvSpPr>
          <p:nvPr>
            <p:ph type="sldNum" sz="quarter" idx="12"/>
          </p:nvPr>
        </p:nvSpPr>
        <p:spPr/>
        <p:txBody>
          <a:bodyPr/>
          <a:lstStyle/>
          <a:p>
            <a:fld id="{6685AE7A-0632-4121-8846-C73B86A933D5}" type="slidenum">
              <a:rPr lang="en-US" smtClean="0"/>
              <a:t>‹#›</a:t>
            </a:fld>
            <a:endParaRPr lang="en-US"/>
          </a:p>
        </p:txBody>
      </p:sp>
    </p:spTree>
    <p:extLst>
      <p:ext uri="{BB962C8B-B14F-4D97-AF65-F5344CB8AC3E}">
        <p14:creationId xmlns:p14="http://schemas.microsoft.com/office/powerpoint/2010/main" val="14012467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50206" y="6356349"/>
            <a:ext cx="13081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20/02/2018</a:t>
            </a:r>
          </a:p>
        </p:txBody>
      </p:sp>
      <p:sp>
        <p:nvSpPr>
          <p:cNvPr id="5" name="Footer Placeholder 4"/>
          <p:cNvSpPr>
            <a:spLocks noGrp="1"/>
          </p:cNvSpPr>
          <p:nvPr>
            <p:ph type="ftr" sz="quarter" idx="3"/>
          </p:nvPr>
        </p:nvSpPr>
        <p:spPr>
          <a:xfrm>
            <a:off x="8178800" y="6356350"/>
            <a:ext cx="2476500" cy="365125"/>
          </a:xfrm>
          <a:prstGeom prst="rect">
            <a:avLst/>
          </a:prstGeom>
        </p:spPr>
        <p:txBody>
          <a:bodyPr vert="horz" lIns="91440" tIns="45720" rIns="91440" bIns="45720" rtlCol="0" anchor="ctr"/>
          <a:lstStyle>
            <a:lvl1pPr algn="ctr">
              <a:defRPr sz="1200">
                <a:solidFill>
                  <a:srgbClr val="002060"/>
                </a:solidFill>
              </a:defRPr>
            </a:lvl1pPr>
          </a:lstStyle>
          <a:p>
            <a:r>
              <a:rPr lang="ro-RO" dirty="0"/>
              <a:t>www.etwinning.net </a:t>
            </a:r>
            <a:endParaRPr lang="en-US" dirty="0"/>
          </a:p>
        </p:txBody>
      </p:sp>
      <p:sp>
        <p:nvSpPr>
          <p:cNvPr id="6" name="Slide Number Placeholder 5"/>
          <p:cNvSpPr>
            <a:spLocks noGrp="1"/>
          </p:cNvSpPr>
          <p:nvPr>
            <p:ph type="sldNum" sz="quarter" idx="4"/>
          </p:nvPr>
        </p:nvSpPr>
        <p:spPr>
          <a:xfrm>
            <a:off x="10706100" y="6356350"/>
            <a:ext cx="6477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85AE7A-0632-4121-8846-C73B86A933D5}" type="slidenum">
              <a:rPr lang="en-US" smtClean="0"/>
              <a:t>‹#›</a:t>
            </a:fld>
            <a:endParaRPr lang="en-US"/>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38199" y="6311900"/>
            <a:ext cx="1435793" cy="409574"/>
          </a:xfrm>
          <a:prstGeom prst="rect">
            <a:avLst/>
          </a:prstGeom>
        </p:spPr>
      </p:pic>
      <p:cxnSp>
        <p:nvCxnSpPr>
          <p:cNvPr id="13" name="Straight Connector 12"/>
          <p:cNvCxnSpPr/>
          <p:nvPr userDrawn="1"/>
        </p:nvCxnSpPr>
        <p:spPr>
          <a:xfrm>
            <a:off x="0" y="6176963"/>
            <a:ext cx="12192000"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2324791" y="6444475"/>
            <a:ext cx="4008773" cy="276999"/>
          </a:xfrm>
          <a:prstGeom prst="rect">
            <a:avLst/>
          </a:prstGeom>
          <a:noFill/>
        </p:spPr>
        <p:txBody>
          <a:bodyPr wrap="square" rtlCol="0">
            <a:spAutoFit/>
          </a:bodyPr>
          <a:lstStyle/>
          <a:p>
            <a:r>
              <a:rPr lang="en-US" sz="1200" i="1" dirty="0">
                <a:solidFill>
                  <a:schemeClr val="tx1">
                    <a:lumMod val="50000"/>
                    <a:lumOff val="50000"/>
                  </a:schemeClr>
                </a:solidFill>
              </a:rPr>
              <a:t>`How</a:t>
            </a:r>
            <a:r>
              <a:rPr lang="en-US" sz="1200" i="1" baseline="0" dirty="0">
                <a:solidFill>
                  <a:schemeClr val="tx1">
                    <a:lumMod val="50000"/>
                    <a:lumOff val="50000"/>
                  </a:schemeClr>
                </a:solidFill>
              </a:rPr>
              <a:t> to use the </a:t>
            </a:r>
            <a:r>
              <a:rPr lang="en-US" sz="1200" i="1" baseline="0" dirty="0" err="1">
                <a:solidFill>
                  <a:schemeClr val="tx1">
                    <a:lumMod val="50000"/>
                    <a:lumOff val="50000"/>
                  </a:schemeClr>
                </a:solidFill>
              </a:rPr>
              <a:t>Twinspace</a:t>
            </a:r>
            <a:r>
              <a:rPr lang="en-US" sz="1200" i="1" baseline="0" dirty="0">
                <a:solidFill>
                  <a:schemeClr val="tx1">
                    <a:lumMod val="50000"/>
                    <a:lumOff val="50000"/>
                  </a:schemeClr>
                </a:solidFill>
              </a:rPr>
              <a:t>~ - </a:t>
            </a:r>
            <a:r>
              <a:rPr lang="en-US" sz="1200" i="1" baseline="0" dirty="0" err="1">
                <a:solidFill>
                  <a:schemeClr val="tx1">
                    <a:lumMod val="50000"/>
                    <a:lumOff val="50000"/>
                  </a:schemeClr>
                </a:solidFill>
              </a:rPr>
              <a:t>eTwinning</a:t>
            </a:r>
            <a:r>
              <a:rPr lang="en-US" sz="1200" i="1" baseline="0" dirty="0">
                <a:solidFill>
                  <a:schemeClr val="tx1">
                    <a:lumMod val="50000"/>
                    <a:lumOff val="50000"/>
                  </a:schemeClr>
                </a:solidFill>
              </a:rPr>
              <a:t> Training webinar</a:t>
            </a:r>
            <a:endParaRPr lang="en-US" sz="1200" i="1" dirty="0">
              <a:solidFill>
                <a:schemeClr val="tx1">
                  <a:lumMod val="50000"/>
                  <a:lumOff val="50000"/>
                </a:schemeClr>
              </a:solidFill>
            </a:endParaRPr>
          </a:p>
        </p:txBody>
      </p:sp>
      <p:pic>
        <p:nvPicPr>
          <p:cNvPr id="11" name="Picture 1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379077" y="6379029"/>
            <a:ext cx="539262" cy="407890"/>
          </a:xfrm>
          <a:prstGeom prst="rect">
            <a:avLst/>
          </a:prstGeom>
        </p:spPr>
      </p:pic>
    </p:spTree>
    <p:extLst>
      <p:ext uri="{BB962C8B-B14F-4D97-AF65-F5344CB8AC3E}">
        <p14:creationId xmlns:p14="http://schemas.microsoft.com/office/powerpoint/2010/main" val="2587003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hf hdr="0"/>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image" Target="../media/image27.tmp"/><Relationship Id="rId1" Type="http://schemas.openxmlformats.org/officeDocument/2006/relationships/slideLayout" Target="../slideLayouts/slideLayout2.xml"/><Relationship Id="rId4" Type="http://schemas.openxmlformats.org/officeDocument/2006/relationships/image" Target="../media/image29.tmp"/></Relationships>
</file>

<file path=ppt/slides/_rels/slide13.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image" Target="../media/image28.tmp"/><Relationship Id="rId1" Type="http://schemas.openxmlformats.org/officeDocument/2006/relationships/slideLayout" Target="../slideLayouts/slideLayout2.xml"/><Relationship Id="rId4" Type="http://schemas.openxmlformats.org/officeDocument/2006/relationships/image" Target="../media/image31.tmp"/></Relationships>
</file>

<file path=ppt/slides/_rels/slide14.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image" Target="../media/image28.tmp"/><Relationship Id="rId1" Type="http://schemas.openxmlformats.org/officeDocument/2006/relationships/slideLayout" Target="../slideLayouts/slideLayout2.xml"/><Relationship Id="rId4" Type="http://schemas.openxmlformats.org/officeDocument/2006/relationships/image" Target="../media/image33.tmp"/></Relationships>
</file>

<file path=ppt/slides/_rels/slide15.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image" Target="../media/image34.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image" Target="../media/image36.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9.tmp"/><Relationship Id="rId2" Type="http://schemas.openxmlformats.org/officeDocument/2006/relationships/image" Target="../media/image38.tmp"/><Relationship Id="rId1" Type="http://schemas.openxmlformats.org/officeDocument/2006/relationships/slideLayout" Target="../slideLayouts/slideLayout2.xml"/><Relationship Id="rId4" Type="http://schemas.openxmlformats.org/officeDocument/2006/relationships/image" Target="../media/image40.tmp"/></Relationships>
</file>

<file path=ppt/slides/_rels/slide18.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classroom.google.com/h" TargetMode="External"/><Relationship Id="rId13"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4.png"/><Relationship Id="rId12" Type="http://schemas.openxmlformats.org/officeDocument/2006/relationships/hyperlink" Target="https://doodle.com/en/"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zvaninsdabamazajiem.blogspot.com/" TargetMode="External"/><Relationship Id="rId11" Type="http://schemas.openxmlformats.org/officeDocument/2006/relationships/image" Target="../media/image46.png"/><Relationship Id="rId5" Type="http://schemas.openxmlformats.org/officeDocument/2006/relationships/image" Target="../media/image43.png"/><Relationship Id="rId10" Type="http://schemas.openxmlformats.org/officeDocument/2006/relationships/hyperlink" Target="https://www.tricider.com/" TargetMode="External"/><Relationship Id="rId4" Type="http://schemas.openxmlformats.org/officeDocument/2006/relationships/hyperlink" Target="https://www.classdojo.com/" TargetMode="External"/><Relationship Id="rId9"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hyperlink" Target="https://jamboard.google.com/" TargetMode="External"/><Relationship Id="rId13"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0.png"/><Relationship Id="rId12" Type="http://schemas.openxmlformats.org/officeDocument/2006/relationships/hyperlink" Target="https://en.linoit.com/" TargetMode="External"/><Relationship Id="rId2" Type="http://schemas.openxmlformats.org/officeDocument/2006/relationships/hyperlink" Target="https://quizizz.com/" TargetMode="External"/><Relationship Id="rId1" Type="http://schemas.openxmlformats.org/officeDocument/2006/relationships/slideLayout" Target="../slideLayouts/slideLayout2.xml"/><Relationship Id="rId6" Type="http://schemas.openxmlformats.org/officeDocument/2006/relationships/hyperlink" Target="https://lv.padlet.com/" TargetMode="External"/><Relationship Id="rId11" Type="http://schemas.openxmlformats.org/officeDocument/2006/relationships/image" Target="../media/image52.png"/><Relationship Id="rId5" Type="http://schemas.openxmlformats.org/officeDocument/2006/relationships/image" Target="../media/image49.png"/><Relationship Id="rId10" Type="http://schemas.openxmlformats.org/officeDocument/2006/relationships/hyperlink" Target="https://ideaboardz.com/" TargetMode="External"/><Relationship Id="rId4" Type="http://schemas.openxmlformats.org/officeDocument/2006/relationships/hyperlink" Target="https://learningapps.org/" TargetMode="External"/><Relationship Id="rId9" Type="http://schemas.openxmlformats.org/officeDocument/2006/relationships/image" Target="../media/image51.png"/><Relationship Id="rId14" Type="http://schemas.openxmlformats.org/officeDocument/2006/relationships/image" Target="../media/image54.jpeg"/></Relationships>
</file>

<file path=ppt/slides/_rels/slide2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image" Target="../media/image58.jpg"/><Relationship Id="rId4" Type="http://schemas.openxmlformats.org/officeDocument/2006/relationships/image" Target="../media/image57.png"/></Relationships>
</file>

<file path=ppt/slides/_rels/slide22.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9.png"/><Relationship Id="rId7" Type="http://schemas.openxmlformats.org/officeDocument/2006/relationships/image" Target="../media/image61.png"/><Relationship Id="rId2" Type="http://schemas.openxmlformats.org/officeDocument/2006/relationships/hyperlink" Target="https://genial.ly/" TargetMode="External"/><Relationship Id="rId1" Type="http://schemas.openxmlformats.org/officeDocument/2006/relationships/slideLayout" Target="../slideLayouts/slideLayout2.xml"/><Relationship Id="rId6" Type="http://schemas.openxmlformats.org/officeDocument/2006/relationships/hyperlink" Target="https://www.storyjumper.com/" TargetMode="External"/><Relationship Id="rId5" Type="http://schemas.openxmlformats.org/officeDocument/2006/relationships/image" Target="../media/image60.png"/><Relationship Id="rId4" Type="http://schemas.openxmlformats.org/officeDocument/2006/relationships/hyperlink" Target="https://www.canva.com/" TargetMode="External"/><Relationship Id="rId9" Type="http://schemas.openxmlformats.org/officeDocument/2006/relationships/image" Target="../media/image63.png"/></Relationships>
</file>

<file path=ppt/slides/_rels/slide23.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thinglink.com/scene/783734917157617665"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image" Target="../media/image16.tmp"/><Relationship Id="rId1" Type="http://schemas.openxmlformats.org/officeDocument/2006/relationships/slideLayout" Target="../slideLayouts/slideLayout2.xml"/><Relationship Id="rId4" Type="http://schemas.openxmlformats.org/officeDocument/2006/relationships/image" Target="../media/image18.tmp"/></Relationships>
</file>

<file path=ppt/slides/_rels/slide7.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6.tmp"/><Relationship Id="rId1" Type="http://schemas.openxmlformats.org/officeDocument/2006/relationships/slideLayout" Target="../slideLayouts/slideLayout2.xml"/><Relationship Id="rId5" Type="http://schemas.openxmlformats.org/officeDocument/2006/relationships/image" Target="../media/image21.tmp"/><Relationship Id="rId4" Type="http://schemas.openxmlformats.org/officeDocument/2006/relationships/image" Target="../media/image20.tmp"/></Relationships>
</file>

<file path=ppt/slides/_rels/slide8.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231903" y="6369796"/>
            <a:ext cx="1308100" cy="365125"/>
          </a:xfrm>
        </p:spPr>
        <p:txBody>
          <a:bodyPr/>
          <a:lstStyle/>
          <a:p>
            <a:r>
              <a:rPr lang="en-GB" dirty="0" smtClean="0"/>
              <a:t>05</a:t>
            </a:r>
            <a:r>
              <a:rPr lang="en-US" dirty="0" smtClean="0"/>
              <a:t>/</a:t>
            </a:r>
            <a:r>
              <a:rPr lang="en-GB" dirty="0" smtClean="0"/>
              <a:t>11</a:t>
            </a:r>
            <a:r>
              <a:rPr lang="en-US" dirty="0" smtClean="0"/>
              <a:t>/2021</a:t>
            </a:r>
            <a:endParaRPr lang="en-US" dirty="0"/>
          </a:p>
        </p:txBody>
      </p:sp>
      <p:sp>
        <p:nvSpPr>
          <p:cNvPr id="5" name="Footer Placeholder 4"/>
          <p:cNvSpPr>
            <a:spLocks noGrp="1"/>
          </p:cNvSpPr>
          <p:nvPr>
            <p:ph type="ftr" sz="quarter" idx="11"/>
          </p:nvPr>
        </p:nvSpPr>
        <p:spPr/>
        <p:txBody>
          <a:bodyPr/>
          <a:lstStyle/>
          <a:p>
            <a:r>
              <a:rPr lang="en-US"/>
              <a:t>www.etwinning.net </a:t>
            </a:r>
          </a:p>
        </p:txBody>
      </p:sp>
      <p:sp>
        <p:nvSpPr>
          <p:cNvPr id="6" name="Slide Number Placeholder 5"/>
          <p:cNvSpPr>
            <a:spLocks noGrp="1"/>
          </p:cNvSpPr>
          <p:nvPr>
            <p:ph type="sldNum" sz="quarter" idx="12"/>
          </p:nvPr>
        </p:nvSpPr>
        <p:spPr/>
        <p:txBody>
          <a:bodyPr/>
          <a:lstStyle/>
          <a:p>
            <a:fld id="{6685AE7A-0632-4121-8846-C73B86A933D5}" type="slidenum">
              <a:rPr lang="en-US" smtClean="0"/>
              <a:t>1</a:t>
            </a:fld>
            <a:endParaRPr lang="en-US"/>
          </a:p>
        </p:txBody>
      </p:sp>
      <p:sp>
        <p:nvSpPr>
          <p:cNvPr id="9" name="TextBox 8"/>
          <p:cNvSpPr txBox="1"/>
          <p:nvPr/>
        </p:nvSpPr>
        <p:spPr>
          <a:xfrm>
            <a:off x="1074251" y="1170846"/>
            <a:ext cx="9337183" cy="1600438"/>
          </a:xfrm>
          <a:prstGeom prst="rect">
            <a:avLst/>
          </a:prstGeom>
          <a:noFill/>
        </p:spPr>
        <p:txBody>
          <a:bodyPr wrap="square" rtlCol="0">
            <a:spAutoFit/>
          </a:bodyPr>
          <a:lstStyle/>
          <a:p>
            <a:pPr algn="ctr"/>
            <a:r>
              <a:rPr lang="en-US" sz="5400" b="1" dirty="0">
                <a:effectLst>
                  <a:outerShdw blurRad="38100" dist="38100" dir="2700000" algn="tl">
                    <a:srgbClr val="000000">
                      <a:alpha val="43137"/>
                    </a:srgbClr>
                  </a:outerShdw>
                </a:effectLst>
              </a:rPr>
              <a:t>How to use the </a:t>
            </a:r>
            <a:r>
              <a:rPr lang="en-US" sz="5400" b="1" dirty="0" err="1">
                <a:effectLst>
                  <a:outerShdw blurRad="38100" dist="38100" dir="2700000" algn="tl">
                    <a:srgbClr val="000000">
                      <a:alpha val="43137"/>
                    </a:srgbClr>
                  </a:outerShdw>
                </a:effectLst>
              </a:rPr>
              <a:t>Twinspace</a:t>
            </a:r>
            <a:endParaRPr lang="ro-RO" sz="5400" b="1" i="1" dirty="0">
              <a:effectLst>
                <a:outerShdw blurRad="38100" dist="38100" dir="2700000" algn="tl">
                  <a:srgbClr val="000000">
                    <a:alpha val="43137"/>
                  </a:srgbClr>
                </a:outerShdw>
              </a:effectLst>
            </a:endParaRPr>
          </a:p>
          <a:p>
            <a:pPr algn="ctr"/>
            <a:r>
              <a:rPr lang="ro-RO" sz="4400" dirty="0" smtClean="0"/>
              <a:t>Training</a:t>
            </a:r>
            <a:r>
              <a:rPr lang="en-GB" sz="4400" dirty="0" smtClean="0"/>
              <a:t> activity</a:t>
            </a:r>
            <a:endParaRPr lang="en-US" sz="4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5808" y="654549"/>
            <a:ext cx="1503968" cy="1673107"/>
          </a:xfrm>
          <a:prstGeom prst="ellipse">
            <a:avLst/>
          </a:prstGeom>
          <a:ln>
            <a:noFill/>
          </a:ln>
          <a:effectLst>
            <a:softEdge rad="112500"/>
          </a:effec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1826" t="21623" r="24688" b="12817"/>
          <a:stretch/>
        </p:blipFill>
        <p:spPr>
          <a:xfrm rot="5400000">
            <a:off x="7479550" y="3010405"/>
            <a:ext cx="2120904" cy="1642663"/>
          </a:xfrm>
          <a:prstGeom prst="rect">
            <a:avLst/>
          </a:prstGeom>
          <a:ln>
            <a:noFill/>
          </a:ln>
          <a:effectLst>
            <a:softEdge rad="112500"/>
          </a:effectLst>
        </p:spPr>
      </p:pic>
      <p:sp>
        <p:nvSpPr>
          <p:cNvPr id="12" name="TextBox 11"/>
          <p:cNvSpPr txBox="1"/>
          <p:nvPr/>
        </p:nvSpPr>
        <p:spPr>
          <a:xfrm>
            <a:off x="6535132" y="4984046"/>
            <a:ext cx="3876302" cy="1200329"/>
          </a:xfrm>
          <a:prstGeom prst="rect">
            <a:avLst/>
          </a:prstGeom>
          <a:noFill/>
        </p:spPr>
        <p:txBody>
          <a:bodyPr wrap="square" rtlCol="0">
            <a:spAutoFit/>
          </a:bodyPr>
          <a:lstStyle/>
          <a:p>
            <a:pPr algn="ctr"/>
            <a:r>
              <a:rPr lang="en-GB" b="1" i="1" dirty="0" smtClean="0">
                <a:solidFill>
                  <a:srgbClr val="002060"/>
                </a:solidFill>
              </a:rPr>
              <a:t>VASILICA </a:t>
            </a:r>
            <a:r>
              <a:rPr lang="en-GB" b="1" i="1" dirty="0" smtClean="0">
                <a:solidFill>
                  <a:srgbClr val="002060"/>
                </a:solidFill>
              </a:rPr>
              <a:t>GAZDAC- </a:t>
            </a:r>
            <a:endParaRPr lang="en-GB" b="1" i="1" dirty="0" smtClean="0">
              <a:solidFill>
                <a:srgbClr val="002060"/>
              </a:solidFill>
            </a:endParaRPr>
          </a:p>
          <a:p>
            <a:pPr algn="ctr"/>
            <a:r>
              <a:rPr lang="en-GB" b="1" i="1" dirty="0" smtClean="0">
                <a:solidFill>
                  <a:srgbClr val="002060"/>
                </a:solidFill>
              </a:rPr>
              <a:t>SCOALA PROFESIONALA TIBERIU MORARIU SALVA, ROMANIA</a:t>
            </a:r>
          </a:p>
          <a:p>
            <a:pPr algn="ctr"/>
            <a:r>
              <a:rPr lang="en-GB" b="1" i="1" dirty="0" smtClean="0">
                <a:solidFill>
                  <a:srgbClr val="002060"/>
                </a:solidFill>
              </a:rPr>
              <a:t>eTwinning ambassador</a:t>
            </a:r>
            <a:endParaRPr lang="en-GB" b="1" i="1" dirty="0">
              <a:solidFill>
                <a:srgbClr val="002060"/>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314617" cy="1641763"/>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54436" y="5307212"/>
            <a:ext cx="678287" cy="697286"/>
          </a:xfrm>
          <a:prstGeom prst="rect">
            <a:avLst/>
          </a:prstGeom>
        </p:spPr>
      </p:pic>
      <p:pic>
        <p:nvPicPr>
          <p:cNvPr id="15" name="Picture 14"/>
          <p:cNvPicPr>
            <a:picLocks noChangeAspect="1"/>
          </p:cNvPicPr>
          <p:nvPr/>
        </p:nvPicPr>
        <p:blipFill>
          <a:blip r:embed="rId6"/>
          <a:stretch>
            <a:fillRect/>
          </a:stretch>
        </p:blipFill>
        <p:spPr>
          <a:xfrm>
            <a:off x="10411434" y="46599"/>
            <a:ext cx="2088500" cy="2453032"/>
          </a:xfrm>
          <a:prstGeom prst="rect">
            <a:avLst/>
          </a:prstGeom>
        </p:spPr>
      </p:pic>
      <p:sp>
        <p:nvSpPr>
          <p:cNvPr id="16" name="TextBox 15"/>
          <p:cNvSpPr txBox="1"/>
          <p:nvPr/>
        </p:nvSpPr>
        <p:spPr>
          <a:xfrm>
            <a:off x="2226954" y="3370177"/>
            <a:ext cx="3258078" cy="1754326"/>
          </a:xfrm>
          <a:prstGeom prst="rect">
            <a:avLst/>
          </a:prstGeom>
          <a:noFill/>
        </p:spPr>
        <p:txBody>
          <a:bodyPr wrap="square" rtlCol="0">
            <a:spAutoFit/>
          </a:bodyPr>
          <a:lstStyle/>
          <a:p>
            <a:pPr algn="ctr"/>
            <a:r>
              <a:rPr lang="en-GB" b="1" i="1" dirty="0" smtClean="0">
                <a:solidFill>
                  <a:srgbClr val="002060"/>
                </a:solidFill>
              </a:rPr>
              <a:t>C1-Short term joint staff training events</a:t>
            </a:r>
          </a:p>
          <a:p>
            <a:pPr algn="ctr"/>
            <a:r>
              <a:rPr lang="en-GB" b="1" i="1" dirty="0" smtClean="0">
                <a:solidFill>
                  <a:srgbClr val="002060"/>
                </a:solidFill>
              </a:rPr>
              <a:t>3/11-6/11.2021</a:t>
            </a:r>
          </a:p>
          <a:p>
            <a:pPr algn="ctr"/>
            <a:r>
              <a:rPr lang="en-GB" b="1" i="1" dirty="0" err="1" smtClean="0">
                <a:solidFill>
                  <a:srgbClr val="002060"/>
                </a:solidFill>
              </a:rPr>
              <a:t>Alcaniz</a:t>
            </a:r>
            <a:r>
              <a:rPr lang="en-GB" b="1" i="1" dirty="0" smtClean="0">
                <a:solidFill>
                  <a:srgbClr val="002060"/>
                </a:solidFill>
              </a:rPr>
              <a:t>, Spain</a:t>
            </a:r>
          </a:p>
          <a:p>
            <a:pPr algn="ctr"/>
            <a:r>
              <a:rPr lang="en-GB" b="1" i="1" dirty="0" smtClean="0">
                <a:solidFill>
                  <a:srgbClr val="002060"/>
                </a:solidFill>
              </a:rPr>
              <a:t>Project </a:t>
            </a:r>
            <a:r>
              <a:rPr lang="en-GB" b="1" i="1" dirty="0" err="1" smtClean="0">
                <a:solidFill>
                  <a:srgbClr val="002060"/>
                </a:solidFill>
              </a:rPr>
              <a:t>n’EURO</a:t>
            </a:r>
            <a:r>
              <a:rPr lang="en-GB" b="1" i="1" dirty="0" smtClean="0">
                <a:solidFill>
                  <a:srgbClr val="002060"/>
                </a:solidFill>
              </a:rPr>
              <a:t> NEST 3.0</a:t>
            </a:r>
          </a:p>
          <a:p>
            <a:pPr algn="ctr"/>
            <a:r>
              <a:rPr lang="en-GB" b="1" i="1" dirty="0" smtClean="0">
                <a:solidFill>
                  <a:srgbClr val="002060"/>
                </a:solidFill>
              </a:rPr>
              <a:t>No. 2021-1-ES-KA229-082594_6</a:t>
            </a:r>
            <a:endParaRPr lang="en-GB" b="1" i="1" dirty="0">
              <a:solidFill>
                <a:srgbClr val="002060"/>
              </a:solidFill>
            </a:endParaRPr>
          </a:p>
        </p:txBody>
      </p:sp>
    </p:spTree>
    <p:extLst>
      <p:ext uri="{BB962C8B-B14F-4D97-AF65-F5344CB8AC3E}">
        <p14:creationId xmlns:p14="http://schemas.microsoft.com/office/powerpoint/2010/main" val="37066031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121" y="333650"/>
            <a:ext cx="10515600" cy="1144588"/>
          </a:xfrm>
        </p:spPr>
        <p:txBody>
          <a:bodyPr/>
          <a:lstStyle/>
          <a:p>
            <a:r>
              <a:rPr lang="ro-RO" dirty="0"/>
              <a:t>Twinspace:</a:t>
            </a:r>
            <a:endParaRPr lang="en-US" dirty="0"/>
          </a:p>
        </p:txBody>
      </p:sp>
      <p:sp>
        <p:nvSpPr>
          <p:cNvPr id="5" name="Footer Placeholder 4"/>
          <p:cNvSpPr>
            <a:spLocks noGrp="1"/>
          </p:cNvSpPr>
          <p:nvPr>
            <p:ph type="ftr" sz="quarter" idx="11"/>
          </p:nvPr>
        </p:nvSpPr>
        <p:spPr/>
        <p:txBody>
          <a:bodyPr/>
          <a:lstStyle/>
          <a:p>
            <a:r>
              <a:rPr lang="en-US"/>
              <a:t>www.etwinning.net </a:t>
            </a:r>
          </a:p>
        </p:txBody>
      </p:sp>
      <p:sp>
        <p:nvSpPr>
          <p:cNvPr id="6" name="Slide Number Placeholder 5"/>
          <p:cNvSpPr>
            <a:spLocks noGrp="1"/>
          </p:cNvSpPr>
          <p:nvPr>
            <p:ph type="sldNum" sz="quarter" idx="12"/>
          </p:nvPr>
        </p:nvSpPr>
        <p:spPr/>
        <p:txBody>
          <a:bodyPr/>
          <a:lstStyle/>
          <a:p>
            <a:fld id="{6685AE7A-0632-4121-8846-C73B86A933D5}" type="slidenum">
              <a:rPr lang="en-US" smtClean="0"/>
              <a:t>10</a:t>
            </a:fld>
            <a:endParaRPr lang="en-US"/>
          </a:p>
        </p:txBody>
      </p:sp>
      <p:sp>
        <p:nvSpPr>
          <p:cNvPr id="9" name="Oval 8"/>
          <p:cNvSpPr/>
          <p:nvPr/>
        </p:nvSpPr>
        <p:spPr>
          <a:xfrm>
            <a:off x="5133060" y="1319723"/>
            <a:ext cx="1223682" cy="8587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7" name="Picture 6"/>
          <p:cNvPicPr>
            <a:picLocks noChangeAspect="1"/>
          </p:cNvPicPr>
          <p:nvPr/>
        </p:nvPicPr>
        <p:blipFill>
          <a:blip r:embed="rId2"/>
          <a:stretch>
            <a:fillRect/>
          </a:stretch>
        </p:blipFill>
        <p:spPr>
          <a:xfrm>
            <a:off x="93518" y="1333811"/>
            <a:ext cx="12098482" cy="4807216"/>
          </a:xfrm>
          <a:prstGeom prst="rect">
            <a:avLst/>
          </a:prstGeom>
        </p:spPr>
      </p:pic>
    </p:spTree>
    <p:extLst>
      <p:ext uri="{BB962C8B-B14F-4D97-AF65-F5344CB8AC3E}">
        <p14:creationId xmlns:p14="http://schemas.microsoft.com/office/powerpoint/2010/main" val="39885262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Twinspace:</a:t>
            </a:r>
            <a:endParaRPr lang="en-US" dirty="0"/>
          </a:p>
        </p:txBody>
      </p:sp>
      <p:sp>
        <p:nvSpPr>
          <p:cNvPr id="5" name="Footer Placeholder 4"/>
          <p:cNvSpPr>
            <a:spLocks noGrp="1"/>
          </p:cNvSpPr>
          <p:nvPr>
            <p:ph type="ftr" sz="quarter" idx="11"/>
          </p:nvPr>
        </p:nvSpPr>
        <p:spPr/>
        <p:txBody>
          <a:bodyPr/>
          <a:lstStyle/>
          <a:p>
            <a:r>
              <a:rPr lang="en-US"/>
              <a:t>www.etwinning.net </a:t>
            </a:r>
          </a:p>
        </p:txBody>
      </p:sp>
      <p:sp>
        <p:nvSpPr>
          <p:cNvPr id="6" name="Slide Number Placeholder 5"/>
          <p:cNvSpPr>
            <a:spLocks noGrp="1"/>
          </p:cNvSpPr>
          <p:nvPr>
            <p:ph type="sldNum" sz="quarter" idx="12"/>
          </p:nvPr>
        </p:nvSpPr>
        <p:spPr/>
        <p:txBody>
          <a:bodyPr/>
          <a:lstStyle/>
          <a:p>
            <a:fld id="{6685AE7A-0632-4121-8846-C73B86A933D5}" type="slidenum">
              <a:rPr lang="en-US" smtClean="0"/>
              <a:t>11</a:t>
            </a:fld>
            <a:endParaRPr lang="en-US"/>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1565" y="1409768"/>
            <a:ext cx="8794893" cy="4569823"/>
          </a:xfrm>
          <a:prstGeom prst="rect">
            <a:avLst/>
          </a:prstGeom>
        </p:spPr>
      </p:pic>
      <p:pic>
        <p:nvPicPr>
          <p:cNvPr id="3" name="Picture 2"/>
          <p:cNvPicPr>
            <a:picLocks noChangeAspect="1"/>
          </p:cNvPicPr>
          <p:nvPr/>
        </p:nvPicPr>
        <p:blipFill>
          <a:blip r:embed="rId3"/>
          <a:stretch>
            <a:fillRect/>
          </a:stretch>
        </p:blipFill>
        <p:spPr>
          <a:xfrm>
            <a:off x="0" y="1370084"/>
            <a:ext cx="12022282" cy="4822898"/>
          </a:xfrm>
          <a:prstGeom prst="rect">
            <a:avLst/>
          </a:prstGeom>
        </p:spPr>
      </p:pic>
    </p:spTree>
    <p:extLst>
      <p:ext uri="{BB962C8B-B14F-4D97-AF65-F5344CB8AC3E}">
        <p14:creationId xmlns:p14="http://schemas.microsoft.com/office/powerpoint/2010/main" val="40466207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541" y="3948880"/>
            <a:ext cx="11450648" cy="2171338"/>
          </a:xfrm>
          <a:prstGeom prst="rect">
            <a:avLst/>
          </a:prstGeom>
        </p:spPr>
      </p:pic>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962" y="1380546"/>
            <a:ext cx="11479227" cy="1419423"/>
          </a:xfrm>
          <a:prstGeom prst="rect">
            <a:avLst/>
          </a:prstGeom>
        </p:spPr>
      </p:pic>
      <p:sp>
        <p:nvSpPr>
          <p:cNvPr id="2" name="Title 1"/>
          <p:cNvSpPr>
            <a:spLocks noGrp="1"/>
          </p:cNvSpPr>
          <p:nvPr>
            <p:ph type="title"/>
          </p:nvPr>
        </p:nvSpPr>
        <p:spPr>
          <a:xfrm>
            <a:off x="838200" y="244904"/>
            <a:ext cx="10515600" cy="1144588"/>
          </a:xfrm>
        </p:spPr>
        <p:txBody>
          <a:bodyPr/>
          <a:lstStyle/>
          <a:p>
            <a:r>
              <a:rPr lang="ro-RO" dirty="0"/>
              <a:t>Twinspace:</a:t>
            </a:r>
            <a:endParaRPr lang="en-US" dirty="0"/>
          </a:p>
        </p:txBody>
      </p:sp>
      <p:sp>
        <p:nvSpPr>
          <p:cNvPr id="4" name="Date Placeholder 3"/>
          <p:cNvSpPr>
            <a:spLocks noGrp="1"/>
          </p:cNvSpPr>
          <p:nvPr>
            <p:ph type="dt" sz="half" idx="10"/>
          </p:nvPr>
        </p:nvSpPr>
        <p:spPr/>
        <p:txBody>
          <a:bodyPr/>
          <a:lstStyle/>
          <a:p>
            <a:r>
              <a:rPr lang="en-US"/>
              <a:t>16/12/2017</a:t>
            </a:r>
          </a:p>
        </p:txBody>
      </p:sp>
      <p:sp>
        <p:nvSpPr>
          <p:cNvPr id="5" name="Footer Placeholder 4"/>
          <p:cNvSpPr>
            <a:spLocks noGrp="1"/>
          </p:cNvSpPr>
          <p:nvPr>
            <p:ph type="ftr" sz="quarter" idx="11"/>
          </p:nvPr>
        </p:nvSpPr>
        <p:spPr/>
        <p:txBody>
          <a:bodyPr/>
          <a:lstStyle/>
          <a:p>
            <a:r>
              <a:rPr lang="en-US"/>
              <a:t>www.etwinning.net </a:t>
            </a:r>
          </a:p>
        </p:txBody>
      </p:sp>
      <p:sp>
        <p:nvSpPr>
          <p:cNvPr id="6" name="Slide Number Placeholder 5"/>
          <p:cNvSpPr>
            <a:spLocks noGrp="1"/>
          </p:cNvSpPr>
          <p:nvPr>
            <p:ph type="sldNum" sz="quarter" idx="12"/>
          </p:nvPr>
        </p:nvSpPr>
        <p:spPr/>
        <p:txBody>
          <a:bodyPr/>
          <a:lstStyle/>
          <a:p>
            <a:fld id="{6685AE7A-0632-4121-8846-C73B86A933D5}" type="slidenum">
              <a:rPr lang="en-US" smtClean="0"/>
              <a:t>12</a:t>
            </a:fld>
            <a:endParaRPr lang="en-US"/>
          </a:p>
        </p:txBody>
      </p:sp>
      <p:sp>
        <p:nvSpPr>
          <p:cNvPr id="8" name="Oval 7"/>
          <p:cNvSpPr/>
          <p:nvPr/>
        </p:nvSpPr>
        <p:spPr>
          <a:xfrm>
            <a:off x="8481378" y="1131464"/>
            <a:ext cx="1223682" cy="8587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9" name="Picture 8"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962" y="2762157"/>
            <a:ext cx="11479227" cy="1333686"/>
          </a:xfrm>
          <a:prstGeom prst="rect">
            <a:avLst/>
          </a:prstGeom>
        </p:spPr>
      </p:pic>
      <p:sp>
        <p:nvSpPr>
          <p:cNvPr id="10" name="Oval 9"/>
          <p:cNvSpPr/>
          <p:nvPr/>
        </p:nvSpPr>
        <p:spPr>
          <a:xfrm>
            <a:off x="10180189" y="3291886"/>
            <a:ext cx="1763000" cy="8587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737319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962" y="1380546"/>
            <a:ext cx="11479227" cy="1419423"/>
          </a:xfrm>
          <a:prstGeom prst="rect">
            <a:avLst/>
          </a:prstGeom>
        </p:spPr>
      </p:pic>
      <p:sp>
        <p:nvSpPr>
          <p:cNvPr id="2" name="Title 1"/>
          <p:cNvSpPr>
            <a:spLocks noGrp="1"/>
          </p:cNvSpPr>
          <p:nvPr>
            <p:ph type="title"/>
          </p:nvPr>
        </p:nvSpPr>
        <p:spPr>
          <a:xfrm>
            <a:off x="838200" y="244904"/>
            <a:ext cx="10515600" cy="1144588"/>
          </a:xfrm>
        </p:spPr>
        <p:txBody>
          <a:bodyPr/>
          <a:lstStyle/>
          <a:p>
            <a:r>
              <a:rPr lang="ro-RO" dirty="0"/>
              <a:t>Twinspace:</a:t>
            </a:r>
            <a:endParaRPr lang="en-US" dirty="0"/>
          </a:p>
        </p:txBody>
      </p:sp>
      <p:sp>
        <p:nvSpPr>
          <p:cNvPr id="4" name="Date Placeholder 3"/>
          <p:cNvSpPr>
            <a:spLocks noGrp="1"/>
          </p:cNvSpPr>
          <p:nvPr>
            <p:ph type="dt" sz="half" idx="10"/>
          </p:nvPr>
        </p:nvSpPr>
        <p:spPr/>
        <p:txBody>
          <a:bodyPr/>
          <a:lstStyle/>
          <a:p>
            <a:r>
              <a:rPr lang="en-US"/>
              <a:t>16/12/2017</a:t>
            </a:r>
          </a:p>
        </p:txBody>
      </p:sp>
      <p:sp>
        <p:nvSpPr>
          <p:cNvPr id="5" name="Footer Placeholder 4"/>
          <p:cNvSpPr>
            <a:spLocks noGrp="1"/>
          </p:cNvSpPr>
          <p:nvPr>
            <p:ph type="ftr" sz="quarter" idx="11"/>
          </p:nvPr>
        </p:nvSpPr>
        <p:spPr/>
        <p:txBody>
          <a:bodyPr/>
          <a:lstStyle/>
          <a:p>
            <a:r>
              <a:rPr lang="en-US"/>
              <a:t>www.etwinning.net </a:t>
            </a:r>
          </a:p>
        </p:txBody>
      </p:sp>
      <p:sp>
        <p:nvSpPr>
          <p:cNvPr id="6" name="Slide Number Placeholder 5"/>
          <p:cNvSpPr>
            <a:spLocks noGrp="1"/>
          </p:cNvSpPr>
          <p:nvPr>
            <p:ph type="sldNum" sz="quarter" idx="12"/>
          </p:nvPr>
        </p:nvSpPr>
        <p:spPr/>
        <p:txBody>
          <a:bodyPr/>
          <a:lstStyle/>
          <a:p>
            <a:fld id="{6685AE7A-0632-4121-8846-C73B86A933D5}" type="slidenum">
              <a:rPr lang="en-US" smtClean="0"/>
              <a:t>13</a:t>
            </a:fld>
            <a:endParaRPr lang="en-US"/>
          </a:p>
        </p:txBody>
      </p:sp>
      <p:sp>
        <p:nvSpPr>
          <p:cNvPr id="8" name="Oval 7"/>
          <p:cNvSpPr/>
          <p:nvPr/>
        </p:nvSpPr>
        <p:spPr>
          <a:xfrm>
            <a:off x="8481378" y="1131464"/>
            <a:ext cx="1223682" cy="8587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2" name="Picture 1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652" y="2962372"/>
            <a:ext cx="5877745" cy="2600688"/>
          </a:xfrm>
          <a:prstGeom prst="rect">
            <a:avLst/>
          </a:prstGeom>
        </p:spPr>
      </p:pic>
      <p:pic>
        <p:nvPicPr>
          <p:cNvPr id="13" name="Picture 1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5058" y="2857583"/>
            <a:ext cx="4096322" cy="2810267"/>
          </a:xfrm>
          <a:prstGeom prst="rect">
            <a:avLst/>
          </a:prstGeom>
        </p:spPr>
      </p:pic>
    </p:spTree>
    <p:extLst>
      <p:ext uri="{BB962C8B-B14F-4D97-AF65-F5344CB8AC3E}">
        <p14:creationId xmlns:p14="http://schemas.microsoft.com/office/powerpoint/2010/main" val="13447040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962" y="1380546"/>
            <a:ext cx="11479227" cy="1419423"/>
          </a:xfrm>
          <a:prstGeom prst="rect">
            <a:avLst/>
          </a:prstGeom>
        </p:spPr>
      </p:pic>
      <p:sp>
        <p:nvSpPr>
          <p:cNvPr id="2" name="Title 1"/>
          <p:cNvSpPr>
            <a:spLocks noGrp="1"/>
          </p:cNvSpPr>
          <p:nvPr>
            <p:ph type="title"/>
          </p:nvPr>
        </p:nvSpPr>
        <p:spPr>
          <a:xfrm>
            <a:off x="838200" y="244904"/>
            <a:ext cx="10515600" cy="1144588"/>
          </a:xfrm>
        </p:spPr>
        <p:txBody>
          <a:bodyPr/>
          <a:lstStyle/>
          <a:p>
            <a:r>
              <a:rPr lang="ro-RO" dirty="0"/>
              <a:t>Twinspace:</a:t>
            </a:r>
            <a:endParaRPr lang="en-US" dirty="0"/>
          </a:p>
        </p:txBody>
      </p:sp>
      <p:sp>
        <p:nvSpPr>
          <p:cNvPr id="4" name="Date Placeholder 3"/>
          <p:cNvSpPr>
            <a:spLocks noGrp="1"/>
          </p:cNvSpPr>
          <p:nvPr>
            <p:ph type="dt" sz="half" idx="10"/>
          </p:nvPr>
        </p:nvSpPr>
        <p:spPr/>
        <p:txBody>
          <a:bodyPr/>
          <a:lstStyle/>
          <a:p>
            <a:r>
              <a:rPr lang="en-US"/>
              <a:t>16/12/2017</a:t>
            </a:r>
          </a:p>
        </p:txBody>
      </p:sp>
      <p:sp>
        <p:nvSpPr>
          <p:cNvPr id="5" name="Footer Placeholder 4"/>
          <p:cNvSpPr>
            <a:spLocks noGrp="1"/>
          </p:cNvSpPr>
          <p:nvPr>
            <p:ph type="ftr" sz="quarter" idx="11"/>
          </p:nvPr>
        </p:nvSpPr>
        <p:spPr/>
        <p:txBody>
          <a:bodyPr/>
          <a:lstStyle/>
          <a:p>
            <a:r>
              <a:rPr lang="en-US"/>
              <a:t>www.etwinning.net </a:t>
            </a:r>
          </a:p>
        </p:txBody>
      </p:sp>
      <p:sp>
        <p:nvSpPr>
          <p:cNvPr id="6" name="Slide Number Placeholder 5"/>
          <p:cNvSpPr>
            <a:spLocks noGrp="1"/>
          </p:cNvSpPr>
          <p:nvPr>
            <p:ph type="sldNum" sz="quarter" idx="12"/>
          </p:nvPr>
        </p:nvSpPr>
        <p:spPr/>
        <p:txBody>
          <a:bodyPr/>
          <a:lstStyle/>
          <a:p>
            <a:fld id="{6685AE7A-0632-4121-8846-C73B86A933D5}" type="slidenum">
              <a:rPr lang="en-US" smtClean="0"/>
              <a:t>14</a:t>
            </a:fld>
            <a:endParaRPr lang="en-US"/>
          </a:p>
        </p:txBody>
      </p:sp>
      <p:sp>
        <p:nvSpPr>
          <p:cNvPr id="8" name="Oval 7"/>
          <p:cNvSpPr/>
          <p:nvPr/>
        </p:nvSpPr>
        <p:spPr>
          <a:xfrm>
            <a:off x="8481378" y="1131464"/>
            <a:ext cx="1223682" cy="8587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962" y="2584816"/>
            <a:ext cx="11479227" cy="2015922"/>
          </a:xfrm>
          <a:prstGeom prst="rect">
            <a:avLst/>
          </a:prstGeom>
        </p:spPr>
      </p:pic>
      <p:pic>
        <p:nvPicPr>
          <p:cNvPr id="11" name="Picture 10"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488" y="4832380"/>
            <a:ext cx="10736173" cy="1105054"/>
          </a:xfrm>
          <a:prstGeom prst="rect">
            <a:avLst/>
          </a:prstGeom>
        </p:spPr>
      </p:pic>
    </p:spTree>
    <p:extLst>
      <p:ext uri="{BB962C8B-B14F-4D97-AF65-F5344CB8AC3E}">
        <p14:creationId xmlns:p14="http://schemas.microsoft.com/office/powerpoint/2010/main" val="16514813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Twinspace:</a:t>
            </a:r>
            <a:endParaRPr lang="en-US" dirty="0"/>
          </a:p>
        </p:txBody>
      </p:sp>
      <p:sp>
        <p:nvSpPr>
          <p:cNvPr id="4" name="Date Placeholder 3"/>
          <p:cNvSpPr>
            <a:spLocks noGrp="1"/>
          </p:cNvSpPr>
          <p:nvPr>
            <p:ph type="dt" sz="half" idx="10"/>
          </p:nvPr>
        </p:nvSpPr>
        <p:spPr/>
        <p:txBody>
          <a:bodyPr/>
          <a:lstStyle/>
          <a:p>
            <a:r>
              <a:rPr lang="en-US"/>
              <a:t>16/12/2017</a:t>
            </a:r>
          </a:p>
        </p:txBody>
      </p:sp>
      <p:sp>
        <p:nvSpPr>
          <p:cNvPr id="5" name="Footer Placeholder 4"/>
          <p:cNvSpPr>
            <a:spLocks noGrp="1"/>
          </p:cNvSpPr>
          <p:nvPr>
            <p:ph type="ftr" sz="quarter" idx="11"/>
          </p:nvPr>
        </p:nvSpPr>
        <p:spPr/>
        <p:txBody>
          <a:bodyPr/>
          <a:lstStyle/>
          <a:p>
            <a:r>
              <a:rPr lang="en-US"/>
              <a:t>www.etwinning.net </a:t>
            </a:r>
          </a:p>
        </p:txBody>
      </p:sp>
      <p:sp>
        <p:nvSpPr>
          <p:cNvPr id="6" name="Slide Number Placeholder 5"/>
          <p:cNvSpPr>
            <a:spLocks noGrp="1"/>
          </p:cNvSpPr>
          <p:nvPr>
            <p:ph type="sldNum" sz="quarter" idx="12"/>
          </p:nvPr>
        </p:nvSpPr>
        <p:spPr/>
        <p:txBody>
          <a:bodyPr/>
          <a:lstStyle/>
          <a:p>
            <a:fld id="{6685AE7A-0632-4121-8846-C73B86A933D5}" type="slidenum">
              <a:rPr lang="en-US" smtClean="0"/>
              <a:t>15</a:t>
            </a:fld>
            <a:endParaRPr lang="en-US"/>
          </a:p>
        </p:txBody>
      </p:sp>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192" y="1296403"/>
            <a:ext cx="7887801" cy="4848902"/>
          </a:xfrm>
          <a:prstGeom prst="rect">
            <a:avLst/>
          </a:prstGeom>
        </p:spPr>
      </p:pic>
      <p:sp>
        <p:nvSpPr>
          <p:cNvPr id="9" name="Oval 8"/>
          <p:cNvSpPr/>
          <p:nvPr/>
        </p:nvSpPr>
        <p:spPr>
          <a:xfrm>
            <a:off x="3519413" y="5528652"/>
            <a:ext cx="1223682" cy="8587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Oval 9"/>
          <p:cNvSpPr/>
          <p:nvPr/>
        </p:nvSpPr>
        <p:spPr>
          <a:xfrm>
            <a:off x="5765071" y="4973500"/>
            <a:ext cx="1415657" cy="984502"/>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1" name="Picture 10"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1427" y="1438835"/>
            <a:ext cx="3501110" cy="2814131"/>
          </a:xfrm>
          <a:prstGeom prst="rect">
            <a:avLst/>
          </a:prstGeom>
        </p:spPr>
      </p:pic>
      <p:sp>
        <p:nvSpPr>
          <p:cNvPr id="12" name="Bent-Up Arrow 11"/>
          <p:cNvSpPr/>
          <p:nvPr/>
        </p:nvSpPr>
        <p:spPr>
          <a:xfrm>
            <a:off x="8646458" y="4341489"/>
            <a:ext cx="2783541" cy="1360064"/>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8378284" y="1162841"/>
            <a:ext cx="1223682" cy="8587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5" name="Oval 14"/>
          <p:cNvSpPr/>
          <p:nvPr/>
        </p:nvSpPr>
        <p:spPr>
          <a:xfrm>
            <a:off x="10968318" y="3610205"/>
            <a:ext cx="1223682" cy="8587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230384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7005" y="1928248"/>
            <a:ext cx="7516274" cy="4077269"/>
          </a:xfrm>
          <a:prstGeom prst="rect">
            <a:avLst/>
          </a:prstGeom>
        </p:spPr>
      </p:pic>
      <p:sp>
        <p:nvSpPr>
          <p:cNvPr id="2" name="Title 1"/>
          <p:cNvSpPr>
            <a:spLocks noGrp="1"/>
          </p:cNvSpPr>
          <p:nvPr>
            <p:ph type="title"/>
          </p:nvPr>
        </p:nvSpPr>
        <p:spPr/>
        <p:txBody>
          <a:bodyPr/>
          <a:lstStyle/>
          <a:p>
            <a:r>
              <a:rPr lang="ro-RO" dirty="0"/>
              <a:t>How do I use the embed code?</a:t>
            </a:r>
            <a:endParaRPr lang="en-US" dirty="0"/>
          </a:p>
        </p:txBody>
      </p:sp>
      <p:pic>
        <p:nvPicPr>
          <p:cNvPr id="7" name="Content Placeholder 6"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5359" y="1630946"/>
            <a:ext cx="6958818" cy="1947607"/>
          </a:xfrm>
        </p:spPr>
      </p:pic>
      <p:sp>
        <p:nvSpPr>
          <p:cNvPr id="4" name="Date Placeholder 3"/>
          <p:cNvSpPr>
            <a:spLocks noGrp="1"/>
          </p:cNvSpPr>
          <p:nvPr>
            <p:ph type="dt" sz="half" idx="10"/>
          </p:nvPr>
        </p:nvSpPr>
        <p:spPr/>
        <p:txBody>
          <a:bodyPr/>
          <a:lstStyle/>
          <a:p>
            <a:r>
              <a:rPr lang="ro-RO"/>
              <a:t>20</a:t>
            </a:r>
            <a:r>
              <a:rPr lang="en-US"/>
              <a:t>/</a:t>
            </a:r>
            <a:r>
              <a:rPr lang="ro-RO"/>
              <a:t>0</a:t>
            </a:r>
            <a:r>
              <a:rPr lang="en-US"/>
              <a:t>2/201</a:t>
            </a:r>
            <a:r>
              <a:rPr lang="ro-RO"/>
              <a:t>8</a:t>
            </a:r>
            <a:endParaRPr lang="en-US" dirty="0"/>
          </a:p>
        </p:txBody>
      </p:sp>
      <p:sp>
        <p:nvSpPr>
          <p:cNvPr id="5" name="Footer Placeholder 4"/>
          <p:cNvSpPr>
            <a:spLocks noGrp="1"/>
          </p:cNvSpPr>
          <p:nvPr>
            <p:ph type="ftr" sz="quarter" idx="11"/>
          </p:nvPr>
        </p:nvSpPr>
        <p:spPr/>
        <p:txBody>
          <a:bodyPr/>
          <a:lstStyle/>
          <a:p>
            <a:r>
              <a:rPr lang="en-US"/>
              <a:t>www.etwinning.net </a:t>
            </a:r>
          </a:p>
        </p:txBody>
      </p:sp>
      <p:sp>
        <p:nvSpPr>
          <p:cNvPr id="6" name="Slide Number Placeholder 5"/>
          <p:cNvSpPr>
            <a:spLocks noGrp="1"/>
          </p:cNvSpPr>
          <p:nvPr>
            <p:ph type="sldNum" sz="quarter" idx="12"/>
          </p:nvPr>
        </p:nvSpPr>
        <p:spPr/>
        <p:txBody>
          <a:bodyPr/>
          <a:lstStyle/>
          <a:p>
            <a:fld id="{6685AE7A-0632-4121-8846-C73B86A933D5}" type="slidenum">
              <a:rPr lang="en-US" smtClean="0"/>
              <a:t>16</a:t>
            </a:fld>
            <a:endParaRPr lang="en-US"/>
          </a:p>
        </p:txBody>
      </p:sp>
      <p:sp>
        <p:nvSpPr>
          <p:cNvPr id="9" name="Bent-Up Arrow 8"/>
          <p:cNvSpPr/>
          <p:nvPr/>
        </p:nvSpPr>
        <p:spPr>
          <a:xfrm rot="5400000">
            <a:off x="1848006" y="2695172"/>
            <a:ext cx="1963271" cy="3565397"/>
          </a:xfrm>
          <a:prstGeom prst="bentUp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0" name="Oval 9"/>
          <p:cNvSpPr/>
          <p:nvPr/>
        </p:nvSpPr>
        <p:spPr>
          <a:xfrm>
            <a:off x="2829641" y="1504456"/>
            <a:ext cx="1903724" cy="8587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21732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How do I use the embed code?</a:t>
            </a:r>
            <a:endParaRPr lang="en-US" dirty="0"/>
          </a:p>
        </p:txBody>
      </p:sp>
      <p:sp>
        <p:nvSpPr>
          <p:cNvPr id="4" name="Date Placeholder 3"/>
          <p:cNvSpPr>
            <a:spLocks noGrp="1"/>
          </p:cNvSpPr>
          <p:nvPr>
            <p:ph type="dt" sz="half" idx="10"/>
          </p:nvPr>
        </p:nvSpPr>
        <p:spPr/>
        <p:txBody>
          <a:bodyPr/>
          <a:lstStyle/>
          <a:p>
            <a:r>
              <a:rPr lang="ro-RO"/>
              <a:t>20</a:t>
            </a:r>
            <a:r>
              <a:rPr lang="en-US"/>
              <a:t>/</a:t>
            </a:r>
            <a:r>
              <a:rPr lang="ro-RO"/>
              <a:t>0</a:t>
            </a:r>
            <a:r>
              <a:rPr lang="en-US"/>
              <a:t>2/201</a:t>
            </a:r>
            <a:r>
              <a:rPr lang="ro-RO"/>
              <a:t>8</a:t>
            </a:r>
            <a:endParaRPr lang="en-US" dirty="0"/>
          </a:p>
        </p:txBody>
      </p:sp>
      <p:sp>
        <p:nvSpPr>
          <p:cNvPr id="5" name="Footer Placeholder 4"/>
          <p:cNvSpPr>
            <a:spLocks noGrp="1"/>
          </p:cNvSpPr>
          <p:nvPr>
            <p:ph type="ftr" sz="quarter" idx="11"/>
          </p:nvPr>
        </p:nvSpPr>
        <p:spPr/>
        <p:txBody>
          <a:bodyPr/>
          <a:lstStyle/>
          <a:p>
            <a:r>
              <a:rPr lang="en-US"/>
              <a:t>www.etwinning.net </a:t>
            </a:r>
          </a:p>
        </p:txBody>
      </p:sp>
      <p:sp>
        <p:nvSpPr>
          <p:cNvPr id="6" name="Slide Number Placeholder 5"/>
          <p:cNvSpPr>
            <a:spLocks noGrp="1"/>
          </p:cNvSpPr>
          <p:nvPr>
            <p:ph type="sldNum" sz="quarter" idx="12"/>
          </p:nvPr>
        </p:nvSpPr>
        <p:spPr/>
        <p:txBody>
          <a:bodyPr/>
          <a:lstStyle/>
          <a:p>
            <a:fld id="{6685AE7A-0632-4121-8846-C73B86A933D5}" type="slidenum">
              <a:rPr lang="en-US" smtClean="0"/>
              <a:t>17</a:t>
            </a:fld>
            <a:endParaRPr lang="en-US"/>
          </a:p>
        </p:txBody>
      </p:sp>
      <p:pic>
        <p:nvPicPr>
          <p:cNvPr id="9" name="Content Placeholder 8"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6481" y="1616074"/>
            <a:ext cx="6571143" cy="1570879"/>
          </a:xfrm>
        </p:spPr>
      </p:pic>
      <p:pic>
        <p:nvPicPr>
          <p:cNvPr id="10" name="Picture 9"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632" y="3579837"/>
            <a:ext cx="6773992" cy="1848138"/>
          </a:xfrm>
          <a:prstGeom prst="rect">
            <a:avLst/>
          </a:prstGeom>
        </p:spPr>
      </p:pic>
      <p:pic>
        <p:nvPicPr>
          <p:cNvPr id="11" name="Picture 10"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7644" y="3112558"/>
            <a:ext cx="6125981" cy="2782695"/>
          </a:xfrm>
          <a:prstGeom prst="rect">
            <a:avLst/>
          </a:prstGeom>
        </p:spPr>
      </p:pic>
      <p:sp>
        <p:nvSpPr>
          <p:cNvPr id="12" name="Oval 11"/>
          <p:cNvSpPr/>
          <p:nvPr/>
        </p:nvSpPr>
        <p:spPr>
          <a:xfrm>
            <a:off x="3820628" y="2467206"/>
            <a:ext cx="1223682" cy="8587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3" name="Oval 12"/>
          <p:cNvSpPr/>
          <p:nvPr/>
        </p:nvSpPr>
        <p:spPr>
          <a:xfrm>
            <a:off x="3820628" y="4322900"/>
            <a:ext cx="1223682" cy="8587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4" name="Oval 13"/>
          <p:cNvSpPr/>
          <p:nvPr/>
        </p:nvSpPr>
        <p:spPr>
          <a:xfrm>
            <a:off x="242046" y="4761060"/>
            <a:ext cx="3792071" cy="8587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5" name="Oval 14"/>
          <p:cNvSpPr/>
          <p:nvPr/>
        </p:nvSpPr>
        <p:spPr>
          <a:xfrm>
            <a:off x="3874415" y="4331710"/>
            <a:ext cx="1223682" cy="8587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7" name="Bent Arrow 16"/>
          <p:cNvSpPr/>
          <p:nvPr/>
        </p:nvSpPr>
        <p:spPr>
          <a:xfrm flipV="1">
            <a:off x="4362402" y="5190410"/>
            <a:ext cx="1595241" cy="523634"/>
          </a:xfrm>
          <a:prstGeom prst="ben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378668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Twinspace</a:t>
            </a:r>
            <a:r>
              <a:rPr lang="en-GB" dirty="0" smtClean="0"/>
              <a:t>( Q and A)</a:t>
            </a:r>
            <a:r>
              <a:rPr lang="ro-RO" dirty="0" smtClean="0"/>
              <a:t>:</a:t>
            </a:r>
            <a:endParaRPr lang="en-US" dirty="0"/>
          </a:p>
        </p:txBody>
      </p:sp>
      <p:sp>
        <p:nvSpPr>
          <p:cNvPr id="4" name="Date Placeholder 3"/>
          <p:cNvSpPr>
            <a:spLocks noGrp="1"/>
          </p:cNvSpPr>
          <p:nvPr>
            <p:ph type="dt" sz="half" idx="10"/>
          </p:nvPr>
        </p:nvSpPr>
        <p:spPr/>
        <p:txBody>
          <a:bodyPr/>
          <a:lstStyle/>
          <a:p>
            <a:r>
              <a:rPr lang="en-US"/>
              <a:t>16/12/2017</a:t>
            </a:r>
          </a:p>
        </p:txBody>
      </p:sp>
      <p:sp>
        <p:nvSpPr>
          <p:cNvPr id="5" name="Footer Placeholder 4"/>
          <p:cNvSpPr>
            <a:spLocks noGrp="1"/>
          </p:cNvSpPr>
          <p:nvPr>
            <p:ph type="ftr" sz="quarter" idx="11"/>
          </p:nvPr>
        </p:nvSpPr>
        <p:spPr/>
        <p:txBody>
          <a:bodyPr/>
          <a:lstStyle/>
          <a:p>
            <a:r>
              <a:rPr lang="en-US" dirty="0"/>
              <a:t>www.etwinning.net </a:t>
            </a:r>
          </a:p>
        </p:txBody>
      </p:sp>
      <p:sp>
        <p:nvSpPr>
          <p:cNvPr id="6" name="Slide Number Placeholder 5"/>
          <p:cNvSpPr>
            <a:spLocks noGrp="1"/>
          </p:cNvSpPr>
          <p:nvPr>
            <p:ph type="sldNum" sz="quarter" idx="12"/>
          </p:nvPr>
        </p:nvSpPr>
        <p:spPr/>
        <p:txBody>
          <a:bodyPr/>
          <a:lstStyle/>
          <a:p>
            <a:fld id="{6685AE7A-0632-4121-8846-C73B86A933D5}" type="slidenum">
              <a:rPr lang="en-US" smtClean="0"/>
              <a:t>18</a:t>
            </a:fld>
            <a:endParaRPr lang="en-US"/>
          </a:p>
        </p:txBody>
      </p:sp>
      <p:sp>
        <p:nvSpPr>
          <p:cNvPr id="8" name="AutoShape 2" descr="Image result for tricks 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0857" y="1455646"/>
            <a:ext cx="6853143" cy="4389914"/>
          </a:xfrm>
          <a:prstGeom prst="rect">
            <a:avLst/>
          </a:prstGeom>
        </p:spPr>
      </p:pic>
    </p:spTree>
    <p:extLst>
      <p:ext uri="{BB962C8B-B14F-4D97-AF65-F5344CB8AC3E}">
        <p14:creationId xmlns:p14="http://schemas.microsoft.com/office/powerpoint/2010/main" val="11199701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6"/>
          <p:cNvSpPr txBox="1"/>
          <p:nvPr/>
        </p:nvSpPr>
        <p:spPr>
          <a:xfrm>
            <a:off x="3300467" y="-1"/>
            <a:ext cx="8891533" cy="6089073"/>
          </a:xfrm>
          <a:prstGeom prst="rect">
            <a:avLst/>
          </a:prstGeom>
          <a:solidFill>
            <a:srgbClr val="E6E7E9"/>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p:txBody>
      </p:sp>
      <p:pic>
        <p:nvPicPr>
          <p:cNvPr id="276" name="Google Shape;276;p6"/>
          <p:cNvPicPr preferRelativeResize="0"/>
          <p:nvPr/>
        </p:nvPicPr>
        <p:blipFill>
          <a:blip r:embed="rId3">
            <a:alphaModFix/>
          </a:blip>
          <a:stretch>
            <a:fillRect/>
          </a:stretch>
        </p:blipFill>
        <p:spPr>
          <a:xfrm>
            <a:off x="7228733" y="166629"/>
            <a:ext cx="3612510" cy="1599825"/>
          </a:xfrm>
          <a:prstGeom prst="rect">
            <a:avLst/>
          </a:prstGeom>
          <a:noFill/>
          <a:ln>
            <a:noFill/>
          </a:ln>
        </p:spPr>
      </p:pic>
      <p:pic>
        <p:nvPicPr>
          <p:cNvPr id="277" name="Google Shape;277;p6">
            <a:hlinkClick r:id="rId4"/>
          </p:cNvPr>
          <p:cNvPicPr preferRelativeResize="0"/>
          <p:nvPr/>
        </p:nvPicPr>
        <p:blipFill>
          <a:blip r:embed="rId5">
            <a:alphaModFix/>
          </a:blip>
          <a:stretch>
            <a:fillRect/>
          </a:stretch>
        </p:blipFill>
        <p:spPr>
          <a:xfrm>
            <a:off x="5160758" y="2538922"/>
            <a:ext cx="4365225" cy="1599825"/>
          </a:xfrm>
          <a:prstGeom prst="rect">
            <a:avLst/>
          </a:prstGeom>
          <a:noFill/>
          <a:ln>
            <a:noFill/>
          </a:ln>
        </p:spPr>
      </p:pic>
      <p:pic>
        <p:nvPicPr>
          <p:cNvPr id="278" name="Google Shape;278;p6">
            <a:hlinkClick r:id="rId6"/>
          </p:cNvPr>
          <p:cNvPicPr preferRelativeResize="0"/>
          <p:nvPr/>
        </p:nvPicPr>
        <p:blipFill>
          <a:blip r:embed="rId7">
            <a:alphaModFix/>
          </a:blip>
          <a:stretch>
            <a:fillRect/>
          </a:stretch>
        </p:blipFill>
        <p:spPr>
          <a:xfrm>
            <a:off x="10210800" y="2529936"/>
            <a:ext cx="1981200" cy="2466975"/>
          </a:xfrm>
          <a:prstGeom prst="rect">
            <a:avLst/>
          </a:prstGeom>
          <a:noFill/>
          <a:ln>
            <a:noFill/>
          </a:ln>
        </p:spPr>
      </p:pic>
      <p:pic>
        <p:nvPicPr>
          <p:cNvPr id="279" name="Google Shape;279;p6">
            <a:hlinkClick r:id="rId8"/>
          </p:cNvPr>
          <p:cNvPicPr preferRelativeResize="0"/>
          <p:nvPr/>
        </p:nvPicPr>
        <p:blipFill>
          <a:blip r:embed="rId9">
            <a:alphaModFix/>
          </a:blip>
          <a:stretch>
            <a:fillRect/>
          </a:stretch>
        </p:blipFill>
        <p:spPr>
          <a:xfrm>
            <a:off x="3399537" y="654898"/>
            <a:ext cx="3552825" cy="1533525"/>
          </a:xfrm>
          <a:prstGeom prst="rect">
            <a:avLst/>
          </a:prstGeom>
          <a:noFill/>
          <a:ln>
            <a:noFill/>
          </a:ln>
        </p:spPr>
      </p:pic>
      <p:pic>
        <p:nvPicPr>
          <p:cNvPr id="280" name="Google Shape;280;p6">
            <a:hlinkClick r:id="rId10"/>
          </p:cNvPr>
          <p:cNvPicPr preferRelativeResize="0"/>
          <p:nvPr/>
        </p:nvPicPr>
        <p:blipFill>
          <a:blip r:embed="rId11">
            <a:alphaModFix/>
          </a:blip>
          <a:stretch>
            <a:fillRect/>
          </a:stretch>
        </p:blipFill>
        <p:spPr>
          <a:xfrm>
            <a:off x="3875749" y="4727346"/>
            <a:ext cx="2600400" cy="759399"/>
          </a:xfrm>
          <a:prstGeom prst="rect">
            <a:avLst/>
          </a:prstGeom>
          <a:noFill/>
          <a:ln>
            <a:noFill/>
          </a:ln>
        </p:spPr>
      </p:pic>
      <p:pic>
        <p:nvPicPr>
          <p:cNvPr id="281" name="Google Shape;281;p6">
            <a:hlinkClick r:id="rId12"/>
          </p:cNvPr>
          <p:cNvPicPr preferRelativeResize="0"/>
          <p:nvPr/>
        </p:nvPicPr>
        <p:blipFill>
          <a:blip r:embed="rId13">
            <a:alphaModFix/>
          </a:blip>
          <a:stretch>
            <a:fillRect/>
          </a:stretch>
        </p:blipFill>
        <p:spPr>
          <a:xfrm>
            <a:off x="7928598" y="4996911"/>
            <a:ext cx="1597385" cy="630900"/>
          </a:xfrm>
          <a:prstGeom prst="rect">
            <a:avLst/>
          </a:prstGeom>
          <a:noFill/>
          <a:ln>
            <a:noFill/>
          </a:ln>
        </p:spPr>
      </p:pic>
      <p:sp>
        <p:nvSpPr>
          <p:cNvPr id="2" name="Rectangle 1"/>
          <p:cNvSpPr/>
          <p:nvPr/>
        </p:nvSpPr>
        <p:spPr>
          <a:xfrm>
            <a:off x="133835" y="456222"/>
            <a:ext cx="2297638" cy="707886"/>
          </a:xfrm>
          <a:prstGeom prst="rect">
            <a:avLst/>
          </a:prstGeom>
        </p:spPr>
        <p:txBody>
          <a:bodyPr wrap="square">
            <a:spAutoFit/>
          </a:bodyPr>
          <a:lstStyle/>
          <a:p>
            <a:pPr algn="ctr"/>
            <a:r>
              <a:rPr lang="ro-RO" sz="4000" dirty="0"/>
              <a:t>ICT tools</a:t>
            </a:r>
            <a:endParaRPr lang="en-GB" sz="4000" dirty="0"/>
          </a:p>
        </p:txBody>
      </p:sp>
    </p:spTree>
    <p:extLst>
      <p:ext uri="{BB962C8B-B14F-4D97-AF65-F5344CB8AC3E}">
        <p14:creationId xmlns:p14="http://schemas.microsoft.com/office/powerpoint/2010/main" val="42066475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brightnessContrast bright="71000"/>
                    </a14:imgEffect>
                  </a14:imgLayer>
                </a14:imgProps>
              </a:ext>
              <a:ext uri="{28A0092B-C50C-407E-A947-70E740481C1C}">
                <a14:useLocalDpi xmlns:a14="http://schemas.microsoft.com/office/drawing/2010/main" val="0"/>
              </a:ext>
            </a:extLst>
          </a:blip>
          <a:stretch>
            <a:fillRect/>
          </a:stretch>
        </p:blipFill>
        <p:spPr>
          <a:xfrm>
            <a:off x="625783" y="-220341"/>
            <a:ext cx="8504769" cy="6432881"/>
          </a:xfrm>
          <a:prstGeom prst="rect">
            <a:avLst/>
          </a:prstGeom>
        </p:spPr>
      </p:pic>
      <p:sp>
        <p:nvSpPr>
          <p:cNvPr id="2" name="Title 1"/>
          <p:cNvSpPr>
            <a:spLocks noGrp="1"/>
          </p:cNvSpPr>
          <p:nvPr>
            <p:ph type="title"/>
          </p:nvPr>
        </p:nvSpPr>
        <p:spPr/>
        <p:txBody>
          <a:bodyPr/>
          <a:lstStyle/>
          <a:p>
            <a:r>
              <a:rPr lang="ro-RO" dirty="0"/>
              <a:t>Topics to be </a:t>
            </a:r>
            <a:r>
              <a:rPr lang="ro-RO" dirty="0" smtClean="0"/>
              <a:t>discussed:</a:t>
            </a:r>
            <a:endParaRPr lang="en-US" dirty="0"/>
          </a:p>
        </p:txBody>
      </p:sp>
      <p:sp>
        <p:nvSpPr>
          <p:cNvPr id="3" name="Content Placeholder 2"/>
          <p:cNvSpPr>
            <a:spLocks noGrp="1"/>
          </p:cNvSpPr>
          <p:nvPr>
            <p:ph idx="1"/>
          </p:nvPr>
        </p:nvSpPr>
        <p:spPr>
          <a:xfrm>
            <a:off x="838200" y="1680881"/>
            <a:ext cx="10515600" cy="4435755"/>
          </a:xfrm>
        </p:spPr>
        <p:txBody>
          <a:bodyPr>
            <a:normAutofit/>
          </a:bodyPr>
          <a:lstStyle/>
          <a:p>
            <a:pPr>
              <a:buBlip>
                <a:blip r:embed="rId4"/>
              </a:buBlip>
            </a:pPr>
            <a:r>
              <a:rPr lang="ro-RO" sz="4400" dirty="0"/>
              <a:t>  </a:t>
            </a:r>
            <a:r>
              <a:rPr lang="ro-RO" sz="4400" dirty="0" smtClean="0"/>
              <a:t>Twinspace</a:t>
            </a:r>
            <a:endParaRPr lang="en-GB" sz="4400" dirty="0" smtClean="0"/>
          </a:p>
          <a:p>
            <a:pPr>
              <a:buBlip>
                <a:blip r:embed="rId4"/>
              </a:buBlip>
            </a:pPr>
            <a:r>
              <a:rPr lang="en-GB" sz="4400" dirty="0"/>
              <a:t> </a:t>
            </a:r>
            <a:r>
              <a:rPr lang="en-GB" sz="4400" dirty="0" smtClean="0"/>
              <a:t> </a:t>
            </a:r>
            <a:r>
              <a:rPr lang="ro-RO" sz="4400" dirty="0" smtClean="0"/>
              <a:t>ICT tools</a:t>
            </a:r>
            <a:endParaRPr lang="ro-RO" sz="4400" dirty="0"/>
          </a:p>
          <a:p>
            <a:pPr>
              <a:buBlip>
                <a:blip r:embed="rId4"/>
              </a:buBlip>
            </a:pPr>
            <a:r>
              <a:rPr lang="ro-RO" sz="4400" dirty="0"/>
              <a:t>   Q &amp; A</a:t>
            </a:r>
          </a:p>
          <a:p>
            <a:pPr>
              <a:buBlip>
                <a:blip r:embed="rId4"/>
              </a:buBlip>
            </a:pPr>
            <a:endParaRPr lang="en-US" dirty="0"/>
          </a:p>
        </p:txBody>
      </p:sp>
      <p:sp>
        <p:nvSpPr>
          <p:cNvPr id="5" name="Footer Placeholder 4"/>
          <p:cNvSpPr>
            <a:spLocks noGrp="1"/>
          </p:cNvSpPr>
          <p:nvPr>
            <p:ph type="ftr" sz="quarter" idx="11"/>
          </p:nvPr>
        </p:nvSpPr>
        <p:spPr/>
        <p:txBody>
          <a:bodyPr/>
          <a:lstStyle/>
          <a:p>
            <a:r>
              <a:rPr lang="en-US"/>
              <a:t>www.etwinning.net </a:t>
            </a:r>
          </a:p>
        </p:txBody>
      </p:sp>
      <p:sp>
        <p:nvSpPr>
          <p:cNvPr id="6" name="Slide Number Placeholder 5"/>
          <p:cNvSpPr>
            <a:spLocks noGrp="1"/>
          </p:cNvSpPr>
          <p:nvPr>
            <p:ph type="sldNum" sz="quarter" idx="12"/>
          </p:nvPr>
        </p:nvSpPr>
        <p:spPr/>
        <p:txBody>
          <a:bodyPr/>
          <a:lstStyle/>
          <a:p>
            <a:fld id="{6685AE7A-0632-4121-8846-C73B86A933D5}" type="slidenum">
              <a:rPr lang="en-US" smtClean="0"/>
              <a:t>2</a:t>
            </a:fld>
            <a:endParaRPr lang="en-US"/>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8801" y="696192"/>
            <a:ext cx="3749964" cy="3626426"/>
          </a:xfrm>
          <a:prstGeom prst="rect">
            <a:avLst/>
          </a:prstGeom>
          <a:ln>
            <a:noFill/>
          </a:ln>
          <a:effectLst>
            <a:softEdge rad="112500"/>
          </a:effectLst>
        </p:spPr>
      </p:pic>
    </p:spTree>
    <p:extLst>
      <p:ext uri="{BB962C8B-B14F-4D97-AF65-F5344CB8AC3E}">
        <p14:creationId xmlns:p14="http://schemas.microsoft.com/office/powerpoint/2010/main" val="36448644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ICT tools</a:t>
            </a:r>
            <a:endParaRPr lang="en-US" dirty="0"/>
          </a:p>
        </p:txBody>
      </p:sp>
      <p:sp>
        <p:nvSpPr>
          <p:cNvPr id="4" name="Date Placeholder 3"/>
          <p:cNvSpPr>
            <a:spLocks noGrp="1"/>
          </p:cNvSpPr>
          <p:nvPr>
            <p:ph type="dt" sz="half" idx="10"/>
          </p:nvPr>
        </p:nvSpPr>
        <p:spPr/>
        <p:txBody>
          <a:bodyPr/>
          <a:lstStyle/>
          <a:p>
            <a:r>
              <a:rPr lang="en-US"/>
              <a:t>16/12/2017</a:t>
            </a:r>
          </a:p>
        </p:txBody>
      </p:sp>
      <p:sp>
        <p:nvSpPr>
          <p:cNvPr id="5" name="Footer Placeholder 4"/>
          <p:cNvSpPr>
            <a:spLocks noGrp="1"/>
          </p:cNvSpPr>
          <p:nvPr>
            <p:ph type="ftr" sz="quarter" idx="11"/>
          </p:nvPr>
        </p:nvSpPr>
        <p:spPr/>
        <p:txBody>
          <a:bodyPr/>
          <a:lstStyle/>
          <a:p>
            <a:r>
              <a:rPr lang="en-US" dirty="0"/>
              <a:t>www.etwinning.net </a:t>
            </a:r>
          </a:p>
        </p:txBody>
      </p:sp>
      <p:sp>
        <p:nvSpPr>
          <p:cNvPr id="6" name="Slide Number Placeholder 5"/>
          <p:cNvSpPr>
            <a:spLocks noGrp="1"/>
          </p:cNvSpPr>
          <p:nvPr>
            <p:ph type="sldNum" sz="quarter" idx="12"/>
          </p:nvPr>
        </p:nvSpPr>
        <p:spPr/>
        <p:txBody>
          <a:bodyPr/>
          <a:lstStyle/>
          <a:p>
            <a:fld id="{6685AE7A-0632-4121-8846-C73B86A933D5}" type="slidenum">
              <a:rPr lang="en-US" smtClean="0"/>
              <a:t>20</a:t>
            </a:fld>
            <a:endParaRPr lang="en-US"/>
          </a:p>
        </p:txBody>
      </p:sp>
      <p:sp>
        <p:nvSpPr>
          <p:cNvPr id="8" name="AutoShape 2" descr="Image result for tricks 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Google Shape;338;gea847342d0_3_25"/>
          <p:cNvSpPr txBox="1"/>
          <p:nvPr/>
        </p:nvSpPr>
        <p:spPr>
          <a:xfrm>
            <a:off x="3335482" y="0"/>
            <a:ext cx="8856530" cy="6037118"/>
          </a:xfrm>
          <a:prstGeom prst="rect">
            <a:avLst/>
          </a:prstGeom>
          <a:solidFill>
            <a:srgbClr val="E6E7E9"/>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p:txBody>
      </p:sp>
      <p:pic>
        <p:nvPicPr>
          <p:cNvPr id="10" name="Google Shape;343;gea847342d0_3_25">
            <a:hlinkClick r:id="rId2"/>
          </p:cNvPr>
          <p:cNvPicPr preferRelativeResize="0"/>
          <p:nvPr/>
        </p:nvPicPr>
        <p:blipFill>
          <a:blip r:embed="rId3">
            <a:alphaModFix/>
          </a:blip>
          <a:stretch>
            <a:fillRect/>
          </a:stretch>
        </p:blipFill>
        <p:spPr>
          <a:xfrm>
            <a:off x="6434126" y="1616690"/>
            <a:ext cx="2982924" cy="1336350"/>
          </a:xfrm>
          <a:prstGeom prst="rect">
            <a:avLst/>
          </a:prstGeom>
          <a:noFill/>
          <a:ln>
            <a:noFill/>
          </a:ln>
        </p:spPr>
      </p:pic>
      <p:pic>
        <p:nvPicPr>
          <p:cNvPr id="11" name="Google Shape;342;gea847342d0_3_25">
            <a:hlinkClick r:id="rId4"/>
          </p:cNvPr>
          <p:cNvPicPr preferRelativeResize="0"/>
          <p:nvPr/>
        </p:nvPicPr>
        <p:blipFill>
          <a:blip r:embed="rId5">
            <a:alphaModFix/>
          </a:blip>
          <a:stretch>
            <a:fillRect/>
          </a:stretch>
        </p:blipFill>
        <p:spPr>
          <a:xfrm>
            <a:off x="3462326" y="602133"/>
            <a:ext cx="2971800" cy="695325"/>
          </a:xfrm>
          <a:prstGeom prst="rect">
            <a:avLst/>
          </a:prstGeom>
          <a:noFill/>
          <a:ln>
            <a:noFill/>
          </a:ln>
        </p:spPr>
      </p:pic>
      <p:pic>
        <p:nvPicPr>
          <p:cNvPr id="12" name="Google Shape;345;gea847342d0_3_25">
            <a:hlinkClick r:id="rId6"/>
          </p:cNvPr>
          <p:cNvPicPr preferRelativeResize="0"/>
          <p:nvPr/>
        </p:nvPicPr>
        <p:blipFill>
          <a:blip r:embed="rId7">
            <a:alphaModFix/>
          </a:blip>
          <a:stretch>
            <a:fillRect/>
          </a:stretch>
        </p:blipFill>
        <p:spPr>
          <a:xfrm>
            <a:off x="3335482" y="3513385"/>
            <a:ext cx="2090900" cy="1064450"/>
          </a:xfrm>
          <a:prstGeom prst="rect">
            <a:avLst/>
          </a:prstGeom>
          <a:noFill/>
          <a:ln>
            <a:noFill/>
          </a:ln>
        </p:spPr>
      </p:pic>
      <p:pic>
        <p:nvPicPr>
          <p:cNvPr id="13" name="Google Shape;346;gea847342d0_3_25">
            <a:hlinkClick r:id="rId8"/>
          </p:cNvPr>
          <p:cNvPicPr preferRelativeResize="0"/>
          <p:nvPr/>
        </p:nvPicPr>
        <p:blipFill>
          <a:blip r:embed="rId9">
            <a:alphaModFix/>
          </a:blip>
          <a:stretch>
            <a:fillRect/>
          </a:stretch>
        </p:blipFill>
        <p:spPr>
          <a:xfrm>
            <a:off x="6142974" y="4182837"/>
            <a:ext cx="1581150" cy="1581150"/>
          </a:xfrm>
          <a:prstGeom prst="rect">
            <a:avLst/>
          </a:prstGeom>
          <a:noFill/>
          <a:ln>
            <a:noFill/>
          </a:ln>
        </p:spPr>
      </p:pic>
      <p:pic>
        <p:nvPicPr>
          <p:cNvPr id="14" name="Google Shape;347;gea847342d0_3_25">
            <a:hlinkClick r:id="rId10"/>
          </p:cNvPr>
          <p:cNvPicPr preferRelativeResize="0"/>
          <p:nvPr/>
        </p:nvPicPr>
        <p:blipFill rotWithShape="1">
          <a:blip r:embed="rId11">
            <a:alphaModFix/>
          </a:blip>
          <a:srcRect l="10130" t="-10019" r="-10130" b="10019"/>
          <a:stretch/>
        </p:blipFill>
        <p:spPr>
          <a:xfrm>
            <a:off x="8456468" y="3170920"/>
            <a:ext cx="2609850" cy="942975"/>
          </a:xfrm>
          <a:prstGeom prst="rect">
            <a:avLst/>
          </a:prstGeom>
          <a:noFill/>
          <a:ln>
            <a:noFill/>
          </a:ln>
        </p:spPr>
      </p:pic>
      <p:pic>
        <p:nvPicPr>
          <p:cNvPr id="15" name="Google Shape;349;gea847342d0_3_25">
            <a:hlinkClick r:id="rId12"/>
          </p:cNvPr>
          <p:cNvPicPr preferRelativeResize="0"/>
          <p:nvPr/>
        </p:nvPicPr>
        <p:blipFill>
          <a:blip r:embed="rId13">
            <a:alphaModFix/>
          </a:blip>
          <a:stretch>
            <a:fillRect/>
          </a:stretch>
        </p:blipFill>
        <p:spPr>
          <a:xfrm>
            <a:off x="10368616" y="4973412"/>
            <a:ext cx="1685925" cy="857250"/>
          </a:xfrm>
          <a:prstGeom prst="rect">
            <a:avLst/>
          </a:prstGeom>
          <a:noFill/>
          <a:ln>
            <a:noFill/>
          </a:ln>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635837" y="47481"/>
            <a:ext cx="2556163" cy="1437842"/>
          </a:xfrm>
          <a:prstGeom prst="rect">
            <a:avLst/>
          </a:prstGeom>
        </p:spPr>
      </p:pic>
    </p:spTree>
    <p:extLst>
      <p:ext uri="{BB962C8B-B14F-4D97-AF65-F5344CB8AC3E}">
        <p14:creationId xmlns:p14="http://schemas.microsoft.com/office/powerpoint/2010/main" val="21087961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ICT tools</a:t>
            </a:r>
            <a:endParaRPr lang="en-US" dirty="0"/>
          </a:p>
        </p:txBody>
      </p:sp>
      <p:sp>
        <p:nvSpPr>
          <p:cNvPr id="4" name="Date Placeholder 3"/>
          <p:cNvSpPr>
            <a:spLocks noGrp="1"/>
          </p:cNvSpPr>
          <p:nvPr>
            <p:ph type="dt" sz="half" idx="10"/>
          </p:nvPr>
        </p:nvSpPr>
        <p:spPr/>
        <p:txBody>
          <a:bodyPr/>
          <a:lstStyle/>
          <a:p>
            <a:r>
              <a:rPr lang="en-US"/>
              <a:t>16/12/2017</a:t>
            </a:r>
          </a:p>
        </p:txBody>
      </p:sp>
      <p:sp>
        <p:nvSpPr>
          <p:cNvPr id="5" name="Footer Placeholder 4"/>
          <p:cNvSpPr>
            <a:spLocks noGrp="1"/>
          </p:cNvSpPr>
          <p:nvPr>
            <p:ph type="ftr" sz="quarter" idx="11"/>
          </p:nvPr>
        </p:nvSpPr>
        <p:spPr/>
        <p:txBody>
          <a:bodyPr/>
          <a:lstStyle/>
          <a:p>
            <a:r>
              <a:rPr lang="en-US" dirty="0"/>
              <a:t>www.etwinning.net </a:t>
            </a:r>
          </a:p>
        </p:txBody>
      </p:sp>
      <p:sp>
        <p:nvSpPr>
          <p:cNvPr id="6" name="Slide Number Placeholder 5"/>
          <p:cNvSpPr>
            <a:spLocks noGrp="1"/>
          </p:cNvSpPr>
          <p:nvPr>
            <p:ph type="sldNum" sz="quarter" idx="12"/>
          </p:nvPr>
        </p:nvSpPr>
        <p:spPr/>
        <p:txBody>
          <a:bodyPr/>
          <a:lstStyle/>
          <a:p>
            <a:fld id="{6685AE7A-0632-4121-8846-C73B86A933D5}" type="slidenum">
              <a:rPr lang="en-US" smtClean="0"/>
              <a:t>21</a:t>
            </a:fld>
            <a:endParaRPr lang="en-US"/>
          </a:p>
        </p:txBody>
      </p:sp>
      <p:sp>
        <p:nvSpPr>
          <p:cNvPr id="8" name="AutoShape 2" descr="Image result for tricks 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Google Shape;338;gea847342d0_3_25"/>
          <p:cNvSpPr txBox="1"/>
          <p:nvPr/>
        </p:nvSpPr>
        <p:spPr>
          <a:xfrm>
            <a:off x="3335482" y="0"/>
            <a:ext cx="8856530" cy="6037118"/>
          </a:xfrm>
          <a:prstGeom prst="rect">
            <a:avLst/>
          </a:prstGeom>
          <a:solidFill>
            <a:srgbClr val="E6E7E9"/>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5574" y="160338"/>
            <a:ext cx="2143125" cy="214312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7621" y="1412224"/>
            <a:ext cx="4265468" cy="160633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9372" y="3756098"/>
            <a:ext cx="4242246" cy="1204423"/>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29800" y="3756098"/>
            <a:ext cx="1524000" cy="1524000"/>
          </a:xfrm>
          <a:prstGeom prst="rect">
            <a:avLst/>
          </a:prstGeom>
        </p:spPr>
      </p:pic>
    </p:spTree>
    <p:extLst>
      <p:ext uri="{BB962C8B-B14F-4D97-AF65-F5344CB8AC3E}">
        <p14:creationId xmlns:p14="http://schemas.microsoft.com/office/powerpoint/2010/main" val="8580794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ICT tools</a:t>
            </a:r>
            <a:endParaRPr lang="en-US" dirty="0"/>
          </a:p>
        </p:txBody>
      </p:sp>
      <p:sp>
        <p:nvSpPr>
          <p:cNvPr id="4" name="Date Placeholder 3"/>
          <p:cNvSpPr>
            <a:spLocks noGrp="1"/>
          </p:cNvSpPr>
          <p:nvPr>
            <p:ph type="dt" sz="half" idx="10"/>
          </p:nvPr>
        </p:nvSpPr>
        <p:spPr/>
        <p:txBody>
          <a:bodyPr/>
          <a:lstStyle/>
          <a:p>
            <a:r>
              <a:rPr lang="en-US"/>
              <a:t>16/12/2017</a:t>
            </a:r>
          </a:p>
        </p:txBody>
      </p:sp>
      <p:sp>
        <p:nvSpPr>
          <p:cNvPr id="5" name="Footer Placeholder 4"/>
          <p:cNvSpPr>
            <a:spLocks noGrp="1"/>
          </p:cNvSpPr>
          <p:nvPr>
            <p:ph type="ftr" sz="quarter" idx="11"/>
          </p:nvPr>
        </p:nvSpPr>
        <p:spPr/>
        <p:txBody>
          <a:bodyPr/>
          <a:lstStyle/>
          <a:p>
            <a:r>
              <a:rPr lang="en-US" dirty="0"/>
              <a:t>www.etwinning.net </a:t>
            </a:r>
          </a:p>
        </p:txBody>
      </p:sp>
      <p:sp>
        <p:nvSpPr>
          <p:cNvPr id="6" name="Slide Number Placeholder 5"/>
          <p:cNvSpPr>
            <a:spLocks noGrp="1"/>
          </p:cNvSpPr>
          <p:nvPr>
            <p:ph type="sldNum" sz="quarter" idx="12"/>
          </p:nvPr>
        </p:nvSpPr>
        <p:spPr/>
        <p:txBody>
          <a:bodyPr/>
          <a:lstStyle/>
          <a:p>
            <a:fld id="{6685AE7A-0632-4121-8846-C73B86A933D5}" type="slidenum">
              <a:rPr lang="en-US" smtClean="0"/>
              <a:t>22</a:t>
            </a:fld>
            <a:endParaRPr lang="en-US"/>
          </a:p>
        </p:txBody>
      </p:sp>
      <p:sp>
        <p:nvSpPr>
          <p:cNvPr id="8" name="AutoShape 2" descr="Image result for tricks 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Google Shape;377;gea847342d0_3_68"/>
          <p:cNvSpPr txBox="1"/>
          <p:nvPr/>
        </p:nvSpPr>
        <p:spPr>
          <a:xfrm>
            <a:off x="3491344" y="0"/>
            <a:ext cx="8784817" cy="6047509"/>
          </a:xfrm>
          <a:prstGeom prst="rect">
            <a:avLst/>
          </a:prstGeom>
          <a:solidFill>
            <a:srgbClr val="E6E7E9"/>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p:txBody>
      </p:sp>
      <p:pic>
        <p:nvPicPr>
          <p:cNvPr id="9" name="Google Shape;381;gea847342d0_3_68">
            <a:hlinkClick r:id="rId2"/>
          </p:cNvPr>
          <p:cNvPicPr preferRelativeResize="0"/>
          <p:nvPr/>
        </p:nvPicPr>
        <p:blipFill>
          <a:blip r:embed="rId3">
            <a:alphaModFix/>
          </a:blip>
          <a:stretch>
            <a:fillRect/>
          </a:stretch>
        </p:blipFill>
        <p:spPr>
          <a:xfrm>
            <a:off x="3918243" y="269107"/>
            <a:ext cx="2772007" cy="1339800"/>
          </a:xfrm>
          <a:prstGeom prst="rect">
            <a:avLst/>
          </a:prstGeom>
          <a:noFill/>
          <a:ln>
            <a:noFill/>
          </a:ln>
        </p:spPr>
      </p:pic>
      <p:pic>
        <p:nvPicPr>
          <p:cNvPr id="10" name="Google Shape;383;gea847342d0_3_68">
            <a:hlinkClick r:id="rId4"/>
          </p:cNvPr>
          <p:cNvPicPr preferRelativeResize="0"/>
          <p:nvPr/>
        </p:nvPicPr>
        <p:blipFill>
          <a:blip r:embed="rId5">
            <a:alphaModFix/>
          </a:blip>
          <a:stretch>
            <a:fillRect/>
          </a:stretch>
        </p:blipFill>
        <p:spPr>
          <a:xfrm>
            <a:off x="3918243" y="2516328"/>
            <a:ext cx="1951300" cy="1845825"/>
          </a:xfrm>
          <a:prstGeom prst="rect">
            <a:avLst/>
          </a:prstGeom>
          <a:noFill/>
          <a:ln>
            <a:noFill/>
          </a:ln>
        </p:spPr>
      </p:pic>
      <p:pic>
        <p:nvPicPr>
          <p:cNvPr id="11" name="Google Shape;382;gea847342d0_3_68">
            <a:hlinkClick r:id="rId6"/>
          </p:cNvPr>
          <p:cNvPicPr preferRelativeResize="0"/>
          <p:nvPr/>
        </p:nvPicPr>
        <p:blipFill>
          <a:blip r:embed="rId7">
            <a:alphaModFix/>
          </a:blip>
          <a:stretch>
            <a:fillRect/>
          </a:stretch>
        </p:blipFill>
        <p:spPr>
          <a:xfrm>
            <a:off x="7639769" y="841402"/>
            <a:ext cx="4472567" cy="1339800"/>
          </a:xfrm>
          <a:prstGeom prst="rect">
            <a:avLst/>
          </a:prstGeom>
          <a:noFill/>
          <a:ln>
            <a:noFill/>
          </a:ln>
        </p:spPr>
      </p:pic>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53736" y="2549402"/>
            <a:ext cx="3089218" cy="1716232"/>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28011" y="4935535"/>
            <a:ext cx="4248150" cy="1076325"/>
          </a:xfrm>
          <a:prstGeom prst="rect">
            <a:avLst/>
          </a:prstGeom>
        </p:spPr>
      </p:pic>
    </p:spTree>
    <p:extLst>
      <p:ext uri="{BB962C8B-B14F-4D97-AF65-F5344CB8AC3E}">
        <p14:creationId xmlns:p14="http://schemas.microsoft.com/office/powerpoint/2010/main" val="4187324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dirty="0"/>
              <a:t>Feedback</a:t>
            </a:r>
            <a:r>
              <a:rPr lang="ro-RO" dirty="0" smtClean="0"/>
              <a:t>:</a:t>
            </a:r>
            <a:r>
              <a:rPr lang="en-GB" dirty="0" smtClean="0"/>
              <a:t> </a:t>
            </a:r>
            <a:r>
              <a:rPr lang="en-GB" dirty="0" err="1" smtClean="0"/>
              <a:t>Menti</a:t>
            </a:r>
            <a:r>
              <a:rPr lang="en-GB" dirty="0" smtClean="0"/>
              <a:t> https</a:t>
            </a:r>
            <a:r>
              <a:rPr lang="en-GB" dirty="0"/>
              <a:t>://www.menti.com/6irsw4sgdi</a:t>
            </a:r>
            <a:endParaRPr lang="en-US" dirty="0"/>
          </a:p>
        </p:txBody>
      </p:sp>
      <p:sp>
        <p:nvSpPr>
          <p:cNvPr id="4" name="Date Placeholder 3"/>
          <p:cNvSpPr>
            <a:spLocks noGrp="1"/>
          </p:cNvSpPr>
          <p:nvPr>
            <p:ph type="dt" sz="half" idx="10"/>
          </p:nvPr>
        </p:nvSpPr>
        <p:spPr/>
        <p:txBody>
          <a:bodyPr/>
          <a:lstStyle/>
          <a:p>
            <a:r>
              <a:rPr lang="en-US"/>
              <a:t>16/12/2017</a:t>
            </a:r>
          </a:p>
        </p:txBody>
      </p:sp>
      <p:sp>
        <p:nvSpPr>
          <p:cNvPr id="5" name="Footer Placeholder 4"/>
          <p:cNvSpPr>
            <a:spLocks noGrp="1"/>
          </p:cNvSpPr>
          <p:nvPr>
            <p:ph type="ftr" sz="quarter" idx="11"/>
          </p:nvPr>
        </p:nvSpPr>
        <p:spPr/>
        <p:txBody>
          <a:bodyPr/>
          <a:lstStyle/>
          <a:p>
            <a:r>
              <a:rPr lang="en-US" dirty="0"/>
              <a:t>www.etwinning.net </a:t>
            </a:r>
          </a:p>
        </p:txBody>
      </p:sp>
      <p:sp>
        <p:nvSpPr>
          <p:cNvPr id="6" name="Slide Number Placeholder 5"/>
          <p:cNvSpPr>
            <a:spLocks noGrp="1"/>
          </p:cNvSpPr>
          <p:nvPr>
            <p:ph type="sldNum" sz="quarter" idx="12"/>
          </p:nvPr>
        </p:nvSpPr>
        <p:spPr/>
        <p:txBody>
          <a:bodyPr/>
          <a:lstStyle/>
          <a:p>
            <a:fld id="{6685AE7A-0632-4121-8846-C73B86A933D5}" type="slidenum">
              <a:rPr lang="en-US" smtClean="0"/>
              <a:t>23</a:t>
            </a:fld>
            <a:endParaRPr lang="en-US"/>
          </a:p>
        </p:txBody>
      </p:sp>
      <p:sp>
        <p:nvSpPr>
          <p:cNvPr id="8" name="AutoShape 2" descr="Image result for tricks 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3585159" y="675946"/>
            <a:ext cx="7427981" cy="646331"/>
          </a:xfrm>
          <a:prstGeom prst="rect">
            <a:avLst/>
          </a:prstGeom>
        </p:spPr>
        <p:txBody>
          <a:bodyPr wrap="square">
            <a:spAutoFit/>
          </a:bodyPr>
          <a:lstStyle/>
          <a:p>
            <a:endParaRPr lang="en-US" sz="36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7856" y="1519516"/>
            <a:ext cx="4436409" cy="4436409"/>
          </a:xfrm>
          <a:prstGeom prst="rect">
            <a:avLst/>
          </a:prstGeom>
        </p:spPr>
      </p:pic>
    </p:spTree>
    <p:extLst>
      <p:ext uri="{BB962C8B-B14F-4D97-AF65-F5344CB8AC3E}">
        <p14:creationId xmlns:p14="http://schemas.microsoft.com/office/powerpoint/2010/main" val="23995053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8674" y="332254"/>
            <a:ext cx="3810000" cy="2266950"/>
          </a:xfrm>
          <a:prstGeom prst="rect">
            <a:avLst/>
          </a:prstGeom>
        </p:spPr>
      </p:pic>
      <p:sp>
        <p:nvSpPr>
          <p:cNvPr id="2" name="Title 1"/>
          <p:cNvSpPr>
            <a:spLocks noGrp="1"/>
          </p:cNvSpPr>
          <p:nvPr>
            <p:ph type="title"/>
          </p:nvPr>
        </p:nvSpPr>
        <p:spPr/>
        <p:txBody>
          <a:bodyPr/>
          <a:lstStyle/>
          <a:p>
            <a:r>
              <a:rPr lang="ro-RO" dirty="0"/>
              <a:t>Thank you!</a:t>
            </a:r>
            <a:endParaRPr lang="en-US" dirty="0"/>
          </a:p>
        </p:txBody>
      </p:sp>
      <p:sp>
        <p:nvSpPr>
          <p:cNvPr id="3" name="Content Placeholder 2"/>
          <p:cNvSpPr>
            <a:spLocks noGrp="1"/>
          </p:cNvSpPr>
          <p:nvPr>
            <p:ph idx="1"/>
          </p:nvPr>
        </p:nvSpPr>
        <p:spPr>
          <a:xfrm>
            <a:off x="729586" y="1545760"/>
            <a:ext cx="10515600" cy="4605336"/>
          </a:xfrm>
        </p:spPr>
        <p:txBody>
          <a:bodyPr>
            <a:normAutofit/>
          </a:bodyPr>
          <a:lstStyle/>
          <a:p>
            <a:pPr>
              <a:buBlip>
                <a:blip r:embed="rId3"/>
              </a:buBlip>
            </a:pPr>
            <a:r>
              <a:rPr lang="ro-RO" sz="3200" dirty="0"/>
              <a:t> </a:t>
            </a:r>
            <a:r>
              <a:rPr lang="ro-RO" sz="3200" b="1" dirty="0"/>
              <a:t>Contact:</a:t>
            </a:r>
          </a:p>
          <a:p>
            <a:pPr marL="0" indent="0">
              <a:buNone/>
            </a:pPr>
            <a:r>
              <a:rPr lang="en-GB" sz="3200" dirty="0" err="1" smtClean="0"/>
              <a:t>Vasilica</a:t>
            </a:r>
            <a:r>
              <a:rPr lang="en-GB" sz="3200" dirty="0" smtClean="0"/>
              <a:t> </a:t>
            </a:r>
            <a:r>
              <a:rPr lang="en-GB" sz="3200" dirty="0" err="1" smtClean="0"/>
              <a:t>Gazdac</a:t>
            </a:r>
            <a:r>
              <a:rPr lang="en-GB" sz="3200" dirty="0" smtClean="0"/>
              <a:t>: vasilicagazdac@gmail.com</a:t>
            </a:r>
          </a:p>
          <a:p>
            <a:pPr marL="0" indent="0">
              <a:buNone/>
            </a:pPr>
            <a:endParaRPr lang="en-GB" sz="1400" i="1" dirty="0" smtClean="0">
              <a:solidFill>
                <a:srgbClr val="002060"/>
              </a:solidFill>
            </a:endParaRPr>
          </a:p>
          <a:p>
            <a:pPr marL="0" indent="0">
              <a:buNone/>
            </a:pPr>
            <a:endParaRPr lang="en-GB" sz="1400" i="1" dirty="0">
              <a:solidFill>
                <a:srgbClr val="002060"/>
              </a:solidFill>
            </a:endParaRPr>
          </a:p>
          <a:p>
            <a:pPr marL="0" indent="0">
              <a:buNone/>
            </a:pPr>
            <a:r>
              <a:rPr lang="en-GB" sz="1400" i="1" dirty="0" smtClean="0">
                <a:solidFill>
                  <a:srgbClr val="002060"/>
                </a:solidFill>
              </a:rPr>
              <a:t>“</a:t>
            </a:r>
            <a:r>
              <a:rPr lang="en-GB" sz="1400" i="1" dirty="0">
                <a:solidFill>
                  <a:srgbClr val="002060"/>
                </a:solidFill>
              </a:rPr>
              <a:t>The European Commission support for the production of this publication does not constitute an endorsement of the contents which reflects the views only of the authors, and the National Agency and Commission cannot be held responsible for any use which may be made of the information contained therein</a:t>
            </a:r>
            <a:r>
              <a:rPr lang="en-GB" sz="1400" i="1" dirty="0" smtClean="0">
                <a:solidFill>
                  <a:srgbClr val="002060"/>
                </a:solidFill>
              </a:rPr>
              <a:t>”.</a:t>
            </a:r>
            <a:endParaRPr lang="ro-RO" sz="3200" dirty="0">
              <a:hlinkClick r:id="rId4"/>
            </a:endParaRPr>
          </a:p>
          <a:p>
            <a:pPr marL="742950" lvl="1" indent="-285750" algn="r">
              <a:buFont typeface="Wingdings" panose="05000000000000000000" pitchFamily="2" charset="2"/>
              <a:buChar char="Ø"/>
            </a:pPr>
            <a:r>
              <a:rPr lang="ro-RO" sz="3200" smtClean="0">
                <a:solidFill>
                  <a:schemeClr val="accent1">
                    <a:lumMod val="50000"/>
                  </a:schemeClr>
                </a:solidFill>
                <a:sym typeface="Wingdings" panose="05000000000000000000" pitchFamily="2" charset="2"/>
              </a:rPr>
              <a:t> </a:t>
            </a:r>
            <a:endParaRPr lang="en-US" dirty="0"/>
          </a:p>
        </p:txBody>
      </p:sp>
      <p:sp>
        <p:nvSpPr>
          <p:cNvPr id="5" name="Footer Placeholder 4"/>
          <p:cNvSpPr>
            <a:spLocks noGrp="1"/>
          </p:cNvSpPr>
          <p:nvPr>
            <p:ph type="ftr" sz="quarter" idx="11"/>
          </p:nvPr>
        </p:nvSpPr>
        <p:spPr/>
        <p:txBody>
          <a:bodyPr/>
          <a:lstStyle/>
          <a:p>
            <a:r>
              <a:rPr lang="en-US"/>
              <a:t>www.etwinning.net </a:t>
            </a:r>
          </a:p>
        </p:txBody>
      </p:sp>
      <p:sp>
        <p:nvSpPr>
          <p:cNvPr id="6" name="Slide Number Placeholder 5"/>
          <p:cNvSpPr>
            <a:spLocks noGrp="1"/>
          </p:cNvSpPr>
          <p:nvPr>
            <p:ph type="sldNum" sz="quarter" idx="12"/>
          </p:nvPr>
        </p:nvSpPr>
        <p:spPr/>
        <p:txBody>
          <a:bodyPr/>
          <a:lstStyle/>
          <a:p>
            <a:fld id="{6685AE7A-0632-4121-8846-C73B86A933D5}" type="slidenum">
              <a:rPr lang="en-US" smtClean="0"/>
              <a:t>24</a:t>
            </a:fld>
            <a:endParaRPr lang="en-US"/>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38255" y="4156364"/>
            <a:ext cx="2314617" cy="1641763"/>
          </a:xfrm>
          <a:prstGeom prst="rect">
            <a:avLst/>
          </a:prstGeom>
        </p:spPr>
      </p:pic>
    </p:spTree>
    <p:extLst>
      <p:ext uri="{BB962C8B-B14F-4D97-AF65-F5344CB8AC3E}">
        <p14:creationId xmlns:p14="http://schemas.microsoft.com/office/powerpoint/2010/main" val="13269715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Twinspace:</a:t>
            </a:r>
            <a:endParaRPr lang="en-US" dirty="0"/>
          </a:p>
        </p:txBody>
      </p:sp>
      <p:sp>
        <p:nvSpPr>
          <p:cNvPr id="5" name="Footer Placeholder 4"/>
          <p:cNvSpPr>
            <a:spLocks noGrp="1"/>
          </p:cNvSpPr>
          <p:nvPr>
            <p:ph type="ftr" sz="quarter" idx="11"/>
          </p:nvPr>
        </p:nvSpPr>
        <p:spPr/>
        <p:txBody>
          <a:bodyPr/>
          <a:lstStyle/>
          <a:p>
            <a:r>
              <a:rPr lang="en-US"/>
              <a:t>www.etwinning.net </a:t>
            </a:r>
          </a:p>
        </p:txBody>
      </p:sp>
      <p:sp>
        <p:nvSpPr>
          <p:cNvPr id="6" name="Slide Number Placeholder 5"/>
          <p:cNvSpPr>
            <a:spLocks noGrp="1"/>
          </p:cNvSpPr>
          <p:nvPr>
            <p:ph type="sldNum" sz="quarter" idx="12"/>
          </p:nvPr>
        </p:nvSpPr>
        <p:spPr/>
        <p:txBody>
          <a:bodyPr/>
          <a:lstStyle/>
          <a:p>
            <a:fld id="{6685AE7A-0632-4121-8846-C73B86A933D5}" type="slidenum">
              <a:rPr lang="en-US" smtClean="0"/>
              <a:t>3</a:t>
            </a:fld>
            <a:endParaRPr lang="en-US"/>
          </a:p>
        </p:txBody>
      </p:sp>
      <p:pic>
        <p:nvPicPr>
          <p:cNvPr id="8" name="Picture 7"/>
          <p:cNvPicPr>
            <a:picLocks noChangeAspect="1"/>
          </p:cNvPicPr>
          <p:nvPr/>
        </p:nvPicPr>
        <p:blipFill>
          <a:blip r:embed="rId2"/>
          <a:stretch>
            <a:fillRect/>
          </a:stretch>
        </p:blipFill>
        <p:spPr>
          <a:xfrm>
            <a:off x="0" y="1330036"/>
            <a:ext cx="12191999" cy="4768128"/>
          </a:xfrm>
          <a:prstGeom prst="rect">
            <a:avLst/>
          </a:prstGeom>
        </p:spPr>
      </p:pic>
    </p:spTree>
    <p:extLst>
      <p:ext uri="{BB962C8B-B14F-4D97-AF65-F5344CB8AC3E}">
        <p14:creationId xmlns:p14="http://schemas.microsoft.com/office/powerpoint/2010/main" val="2254895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Twinspace:</a:t>
            </a:r>
            <a:endParaRPr lang="en-US" dirty="0"/>
          </a:p>
        </p:txBody>
      </p:sp>
      <p:sp>
        <p:nvSpPr>
          <p:cNvPr id="5" name="Footer Placeholder 4"/>
          <p:cNvSpPr>
            <a:spLocks noGrp="1"/>
          </p:cNvSpPr>
          <p:nvPr>
            <p:ph type="ftr" sz="quarter" idx="11"/>
          </p:nvPr>
        </p:nvSpPr>
        <p:spPr/>
        <p:txBody>
          <a:bodyPr/>
          <a:lstStyle/>
          <a:p>
            <a:r>
              <a:rPr lang="en-US" dirty="0"/>
              <a:t>www.etwinning.net </a:t>
            </a:r>
          </a:p>
        </p:txBody>
      </p:sp>
      <p:sp>
        <p:nvSpPr>
          <p:cNvPr id="6" name="Slide Number Placeholder 5"/>
          <p:cNvSpPr>
            <a:spLocks noGrp="1"/>
          </p:cNvSpPr>
          <p:nvPr>
            <p:ph type="sldNum" sz="quarter" idx="12"/>
          </p:nvPr>
        </p:nvSpPr>
        <p:spPr/>
        <p:txBody>
          <a:bodyPr/>
          <a:lstStyle/>
          <a:p>
            <a:fld id="{6685AE7A-0632-4121-8846-C73B86A933D5}" type="slidenum">
              <a:rPr lang="en-US" smtClean="0"/>
              <a:t>4</a:t>
            </a:fld>
            <a:endParaRPr lang="en-US"/>
          </a:p>
        </p:txBody>
      </p:sp>
      <p:sp>
        <p:nvSpPr>
          <p:cNvPr id="15" name="Oval 14"/>
          <p:cNvSpPr/>
          <p:nvPr/>
        </p:nvSpPr>
        <p:spPr>
          <a:xfrm>
            <a:off x="3145543" y="2408746"/>
            <a:ext cx="1223682" cy="8587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7" name="Oval 16"/>
          <p:cNvSpPr/>
          <p:nvPr/>
        </p:nvSpPr>
        <p:spPr>
          <a:xfrm>
            <a:off x="2224012" y="4578394"/>
            <a:ext cx="1223682" cy="8587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8" name="Oval 17"/>
          <p:cNvSpPr/>
          <p:nvPr/>
        </p:nvSpPr>
        <p:spPr>
          <a:xfrm>
            <a:off x="6419495" y="2972756"/>
            <a:ext cx="1223682" cy="8587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7" name="Picture 6"/>
          <p:cNvPicPr>
            <a:picLocks noChangeAspect="1"/>
          </p:cNvPicPr>
          <p:nvPr/>
        </p:nvPicPr>
        <p:blipFill>
          <a:blip r:embed="rId2"/>
          <a:stretch>
            <a:fillRect/>
          </a:stretch>
        </p:blipFill>
        <p:spPr>
          <a:xfrm>
            <a:off x="0" y="1328870"/>
            <a:ext cx="12095018" cy="4739421"/>
          </a:xfrm>
          <a:prstGeom prst="rect">
            <a:avLst/>
          </a:prstGeom>
        </p:spPr>
      </p:pic>
    </p:spTree>
    <p:extLst>
      <p:ext uri="{BB962C8B-B14F-4D97-AF65-F5344CB8AC3E}">
        <p14:creationId xmlns:p14="http://schemas.microsoft.com/office/powerpoint/2010/main" val="3408910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Twinspace:</a:t>
            </a:r>
            <a:endParaRPr lang="en-US" dirty="0"/>
          </a:p>
        </p:txBody>
      </p:sp>
      <p:sp>
        <p:nvSpPr>
          <p:cNvPr id="5" name="Footer Placeholder 4"/>
          <p:cNvSpPr>
            <a:spLocks noGrp="1"/>
          </p:cNvSpPr>
          <p:nvPr>
            <p:ph type="ftr" sz="quarter" idx="11"/>
          </p:nvPr>
        </p:nvSpPr>
        <p:spPr/>
        <p:txBody>
          <a:bodyPr/>
          <a:lstStyle/>
          <a:p>
            <a:r>
              <a:rPr lang="en-US"/>
              <a:t>www.etwinning.net </a:t>
            </a:r>
          </a:p>
        </p:txBody>
      </p:sp>
      <p:sp>
        <p:nvSpPr>
          <p:cNvPr id="6" name="Slide Number Placeholder 5"/>
          <p:cNvSpPr>
            <a:spLocks noGrp="1"/>
          </p:cNvSpPr>
          <p:nvPr>
            <p:ph type="sldNum" sz="quarter" idx="12"/>
          </p:nvPr>
        </p:nvSpPr>
        <p:spPr/>
        <p:txBody>
          <a:bodyPr/>
          <a:lstStyle/>
          <a:p>
            <a:fld id="{6685AE7A-0632-4121-8846-C73B86A933D5}" type="slidenum">
              <a:rPr lang="en-US" smtClean="0"/>
              <a:t>5</a:t>
            </a:fld>
            <a:endParaRPr lang="en-US"/>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492" y="1414182"/>
            <a:ext cx="11403016" cy="1343212"/>
          </a:xfrm>
          <a:prstGeom prst="rect">
            <a:avLst/>
          </a:prstGeom>
        </p:spPr>
      </p:pic>
      <p:pic>
        <p:nvPicPr>
          <p:cNvPr id="11" name="Picture 10"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492" y="2804307"/>
            <a:ext cx="11403016" cy="3154940"/>
          </a:xfrm>
          <a:prstGeom prst="rect">
            <a:avLst/>
          </a:prstGeom>
        </p:spPr>
      </p:pic>
      <p:sp>
        <p:nvSpPr>
          <p:cNvPr id="13" name="Oval 12"/>
          <p:cNvSpPr/>
          <p:nvPr/>
        </p:nvSpPr>
        <p:spPr>
          <a:xfrm>
            <a:off x="2268836" y="1227088"/>
            <a:ext cx="1223682" cy="8587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5512913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597" y="1164411"/>
            <a:ext cx="11364911" cy="1257475"/>
          </a:xfrm>
          <a:prstGeom prst="rect">
            <a:avLst/>
          </a:prstGeom>
        </p:spPr>
      </p:pic>
      <p:sp>
        <p:nvSpPr>
          <p:cNvPr id="2" name="Title 1"/>
          <p:cNvSpPr>
            <a:spLocks noGrp="1"/>
          </p:cNvSpPr>
          <p:nvPr>
            <p:ph type="title"/>
          </p:nvPr>
        </p:nvSpPr>
        <p:spPr/>
        <p:txBody>
          <a:bodyPr/>
          <a:lstStyle/>
          <a:p>
            <a:r>
              <a:rPr lang="ro-RO" dirty="0"/>
              <a:t>Twinspace:</a:t>
            </a:r>
            <a:endParaRPr lang="en-US" dirty="0"/>
          </a:p>
        </p:txBody>
      </p:sp>
      <p:sp>
        <p:nvSpPr>
          <p:cNvPr id="5" name="Footer Placeholder 4"/>
          <p:cNvSpPr>
            <a:spLocks noGrp="1"/>
          </p:cNvSpPr>
          <p:nvPr>
            <p:ph type="ftr" sz="quarter" idx="11"/>
          </p:nvPr>
        </p:nvSpPr>
        <p:spPr/>
        <p:txBody>
          <a:bodyPr/>
          <a:lstStyle/>
          <a:p>
            <a:r>
              <a:rPr lang="en-US"/>
              <a:t>www.etwinning.net </a:t>
            </a:r>
          </a:p>
        </p:txBody>
      </p:sp>
      <p:sp>
        <p:nvSpPr>
          <p:cNvPr id="6" name="Slide Number Placeholder 5"/>
          <p:cNvSpPr>
            <a:spLocks noGrp="1"/>
          </p:cNvSpPr>
          <p:nvPr>
            <p:ph type="sldNum" sz="quarter" idx="12"/>
          </p:nvPr>
        </p:nvSpPr>
        <p:spPr/>
        <p:txBody>
          <a:bodyPr/>
          <a:lstStyle/>
          <a:p>
            <a:fld id="{6685AE7A-0632-4121-8846-C73B86A933D5}" type="slidenum">
              <a:rPr lang="en-US" smtClean="0"/>
              <a:t>6</a:t>
            </a:fld>
            <a:endParaRPr lang="en-US"/>
          </a:p>
        </p:txBody>
      </p:sp>
      <p:sp>
        <p:nvSpPr>
          <p:cNvPr id="13" name="Oval 12"/>
          <p:cNvSpPr/>
          <p:nvPr/>
        </p:nvSpPr>
        <p:spPr>
          <a:xfrm>
            <a:off x="3761460" y="1089375"/>
            <a:ext cx="1223682" cy="8587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492" y="2959100"/>
            <a:ext cx="7498932" cy="2962688"/>
          </a:xfrm>
          <a:prstGeom prst="rect">
            <a:avLst/>
          </a:prstGeom>
        </p:spPr>
      </p:pic>
      <p:sp>
        <p:nvSpPr>
          <p:cNvPr id="10" name="Oval 9"/>
          <p:cNvSpPr/>
          <p:nvPr/>
        </p:nvSpPr>
        <p:spPr>
          <a:xfrm>
            <a:off x="177489" y="3278811"/>
            <a:ext cx="1223682" cy="8587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2" name="Picture 1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2165" y="2335605"/>
            <a:ext cx="3605343" cy="3568553"/>
          </a:xfrm>
          <a:prstGeom prst="rect">
            <a:avLst/>
          </a:prstGeom>
        </p:spPr>
      </p:pic>
    </p:spTree>
    <p:extLst>
      <p:ext uri="{BB962C8B-B14F-4D97-AF65-F5344CB8AC3E}">
        <p14:creationId xmlns:p14="http://schemas.microsoft.com/office/powerpoint/2010/main" val="3095842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491" y="1499919"/>
            <a:ext cx="11403017" cy="1257475"/>
          </a:xfrm>
          <a:prstGeom prst="rect">
            <a:avLst/>
          </a:prstGeom>
        </p:spPr>
      </p:pic>
      <p:pic>
        <p:nvPicPr>
          <p:cNvPr id="12" name="Picture 1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8478" y="4376185"/>
            <a:ext cx="4260499" cy="1686672"/>
          </a:xfrm>
          <a:prstGeom prst="rect">
            <a:avLst/>
          </a:prstGeom>
        </p:spPr>
      </p:pic>
      <p:pic>
        <p:nvPicPr>
          <p:cNvPr id="11" name="Picture 10"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491" y="2757394"/>
            <a:ext cx="5939073" cy="3237582"/>
          </a:xfrm>
          <a:prstGeom prst="rect">
            <a:avLst/>
          </a:prstGeom>
        </p:spPr>
      </p:pic>
      <p:sp>
        <p:nvSpPr>
          <p:cNvPr id="2" name="Title 1"/>
          <p:cNvSpPr>
            <a:spLocks noGrp="1"/>
          </p:cNvSpPr>
          <p:nvPr>
            <p:ph type="title"/>
          </p:nvPr>
        </p:nvSpPr>
        <p:spPr/>
        <p:txBody>
          <a:bodyPr/>
          <a:lstStyle/>
          <a:p>
            <a:r>
              <a:rPr lang="ro-RO" dirty="0"/>
              <a:t>Twinspace:</a:t>
            </a:r>
            <a:endParaRPr lang="en-US" dirty="0"/>
          </a:p>
        </p:txBody>
      </p:sp>
      <p:sp>
        <p:nvSpPr>
          <p:cNvPr id="5" name="Footer Placeholder 4"/>
          <p:cNvSpPr>
            <a:spLocks noGrp="1"/>
          </p:cNvSpPr>
          <p:nvPr>
            <p:ph type="ftr" sz="quarter" idx="11"/>
          </p:nvPr>
        </p:nvSpPr>
        <p:spPr/>
        <p:txBody>
          <a:bodyPr/>
          <a:lstStyle/>
          <a:p>
            <a:r>
              <a:rPr lang="en-US" dirty="0"/>
              <a:t>www.etwinning.net </a:t>
            </a:r>
          </a:p>
        </p:txBody>
      </p:sp>
      <p:sp>
        <p:nvSpPr>
          <p:cNvPr id="6" name="Slide Number Placeholder 5"/>
          <p:cNvSpPr>
            <a:spLocks noGrp="1"/>
          </p:cNvSpPr>
          <p:nvPr>
            <p:ph type="sldNum" sz="quarter" idx="12"/>
          </p:nvPr>
        </p:nvSpPr>
        <p:spPr/>
        <p:txBody>
          <a:bodyPr/>
          <a:lstStyle/>
          <a:p>
            <a:fld id="{6685AE7A-0632-4121-8846-C73B86A933D5}" type="slidenum">
              <a:rPr lang="en-US" smtClean="0"/>
              <a:t>7</a:t>
            </a:fld>
            <a:endParaRPr lang="en-US"/>
          </a:p>
        </p:txBody>
      </p:sp>
      <p:sp>
        <p:nvSpPr>
          <p:cNvPr id="13" name="Oval 12"/>
          <p:cNvSpPr/>
          <p:nvPr/>
        </p:nvSpPr>
        <p:spPr>
          <a:xfrm>
            <a:off x="3761460" y="1363799"/>
            <a:ext cx="1223682" cy="8587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Oval 9"/>
          <p:cNvSpPr/>
          <p:nvPr/>
        </p:nvSpPr>
        <p:spPr>
          <a:xfrm>
            <a:off x="1347383" y="3277764"/>
            <a:ext cx="1223682" cy="8587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9" name="Picture 8"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33564" y="2222500"/>
            <a:ext cx="5463944" cy="2389842"/>
          </a:xfrm>
          <a:prstGeom prst="rect">
            <a:avLst/>
          </a:prstGeom>
        </p:spPr>
      </p:pic>
    </p:spTree>
    <p:extLst>
      <p:ext uri="{BB962C8B-B14F-4D97-AF65-F5344CB8AC3E}">
        <p14:creationId xmlns:p14="http://schemas.microsoft.com/office/powerpoint/2010/main" val="3730918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491" y="1363799"/>
            <a:ext cx="11403017" cy="1257475"/>
          </a:xfrm>
          <a:prstGeom prst="rect">
            <a:avLst/>
          </a:prstGeom>
        </p:spPr>
      </p:pic>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1064" y="2653694"/>
            <a:ext cx="6858957" cy="3315163"/>
          </a:xfrm>
          <a:prstGeom prst="rect">
            <a:avLst/>
          </a:prstGeom>
        </p:spPr>
      </p:pic>
      <p:sp>
        <p:nvSpPr>
          <p:cNvPr id="2" name="Title 1"/>
          <p:cNvSpPr>
            <a:spLocks noGrp="1"/>
          </p:cNvSpPr>
          <p:nvPr>
            <p:ph type="title"/>
          </p:nvPr>
        </p:nvSpPr>
        <p:spPr/>
        <p:txBody>
          <a:bodyPr/>
          <a:lstStyle/>
          <a:p>
            <a:r>
              <a:rPr lang="ro-RO" dirty="0"/>
              <a:t>Twinspace:</a:t>
            </a:r>
            <a:endParaRPr lang="en-US" dirty="0"/>
          </a:p>
        </p:txBody>
      </p:sp>
      <p:sp>
        <p:nvSpPr>
          <p:cNvPr id="5" name="Footer Placeholder 4"/>
          <p:cNvSpPr>
            <a:spLocks noGrp="1"/>
          </p:cNvSpPr>
          <p:nvPr>
            <p:ph type="ftr" sz="quarter" idx="11"/>
          </p:nvPr>
        </p:nvSpPr>
        <p:spPr/>
        <p:txBody>
          <a:bodyPr/>
          <a:lstStyle/>
          <a:p>
            <a:r>
              <a:rPr lang="en-US" dirty="0"/>
              <a:t>www.etwinning.net </a:t>
            </a:r>
          </a:p>
        </p:txBody>
      </p:sp>
      <p:sp>
        <p:nvSpPr>
          <p:cNvPr id="6" name="Slide Number Placeholder 5"/>
          <p:cNvSpPr>
            <a:spLocks noGrp="1"/>
          </p:cNvSpPr>
          <p:nvPr>
            <p:ph type="sldNum" sz="quarter" idx="12"/>
          </p:nvPr>
        </p:nvSpPr>
        <p:spPr/>
        <p:txBody>
          <a:bodyPr/>
          <a:lstStyle/>
          <a:p>
            <a:fld id="{6685AE7A-0632-4121-8846-C73B86A933D5}" type="slidenum">
              <a:rPr lang="en-US" smtClean="0"/>
              <a:t>8</a:t>
            </a:fld>
            <a:endParaRPr lang="en-US"/>
          </a:p>
        </p:txBody>
      </p:sp>
      <p:sp>
        <p:nvSpPr>
          <p:cNvPr id="13" name="Oval 12"/>
          <p:cNvSpPr/>
          <p:nvPr/>
        </p:nvSpPr>
        <p:spPr>
          <a:xfrm>
            <a:off x="3761460" y="1363799"/>
            <a:ext cx="1223682" cy="8587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Oval 9"/>
          <p:cNvSpPr/>
          <p:nvPr/>
        </p:nvSpPr>
        <p:spPr>
          <a:xfrm>
            <a:off x="4211607" y="2757394"/>
            <a:ext cx="1223682" cy="1056341"/>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1227466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4892" y="2635193"/>
            <a:ext cx="3621461" cy="3197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491" y="1363799"/>
            <a:ext cx="11403017" cy="1257475"/>
          </a:xfrm>
          <a:prstGeom prst="rect">
            <a:avLst/>
          </a:prstGeom>
        </p:spPr>
      </p:pic>
      <p:sp>
        <p:nvSpPr>
          <p:cNvPr id="2" name="Title 1"/>
          <p:cNvSpPr>
            <a:spLocks noGrp="1"/>
          </p:cNvSpPr>
          <p:nvPr>
            <p:ph type="title"/>
          </p:nvPr>
        </p:nvSpPr>
        <p:spPr/>
        <p:txBody>
          <a:bodyPr/>
          <a:lstStyle/>
          <a:p>
            <a:r>
              <a:rPr lang="ro-RO" dirty="0"/>
              <a:t>Twinspace:</a:t>
            </a:r>
            <a:endParaRPr lang="en-US" dirty="0"/>
          </a:p>
        </p:txBody>
      </p:sp>
      <p:sp>
        <p:nvSpPr>
          <p:cNvPr id="5" name="Footer Placeholder 4"/>
          <p:cNvSpPr>
            <a:spLocks noGrp="1"/>
          </p:cNvSpPr>
          <p:nvPr>
            <p:ph type="ftr" sz="quarter" idx="11"/>
          </p:nvPr>
        </p:nvSpPr>
        <p:spPr/>
        <p:txBody>
          <a:bodyPr/>
          <a:lstStyle/>
          <a:p>
            <a:r>
              <a:rPr lang="en-US" dirty="0"/>
              <a:t>www.etwinning.net </a:t>
            </a:r>
          </a:p>
        </p:txBody>
      </p:sp>
      <p:sp>
        <p:nvSpPr>
          <p:cNvPr id="6" name="Slide Number Placeholder 5"/>
          <p:cNvSpPr>
            <a:spLocks noGrp="1"/>
          </p:cNvSpPr>
          <p:nvPr>
            <p:ph type="sldNum" sz="quarter" idx="12"/>
          </p:nvPr>
        </p:nvSpPr>
        <p:spPr/>
        <p:txBody>
          <a:bodyPr/>
          <a:lstStyle/>
          <a:p>
            <a:fld id="{6685AE7A-0632-4121-8846-C73B86A933D5}" type="slidenum">
              <a:rPr lang="en-US" smtClean="0"/>
              <a:t>9</a:t>
            </a:fld>
            <a:endParaRPr lang="en-US"/>
          </a:p>
        </p:txBody>
      </p:sp>
      <p:sp>
        <p:nvSpPr>
          <p:cNvPr id="13" name="Oval 12"/>
          <p:cNvSpPr/>
          <p:nvPr/>
        </p:nvSpPr>
        <p:spPr>
          <a:xfrm>
            <a:off x="3761460" y="1363799"/>
            <a:ext cx="1223682" cy="8587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TextBox 2"/>
          <p:cNvSpPr txBox="1"/>
          <p:nvPr/>
        </p:nvSpPr>
        <p:spPr>
          <a:xfrm>
            <a:off x="1102659" y="3213846"/>
            <a:ext cx="4558552" cy="1446550"/>
          </a:xfrm>
          <a:prstGeom prst="rect">
            <a:avLst/>
          </a:prstGeom>
          <a:noFill/>
        </p:spPr>
        <p:txBody>
          <a:bodyPr wrap="square" rtlCol="0">
            <a:spAutoFit/>
          </a:bodyPr>
          <a:lstStyle/>
          <a:p>
            <a:pPr algn="r"/>
            <a:r>
              <a:rPr lang="ro-RO" sz="4400" b="1" dirty="0">
                <a:effectLst>
                  <a:outerShdw blurRad="38100" dist="38100" dir="2700000" algn="tl">
                    <a:srgbClr val="000000">
                      <a:alpha val="43137"/>
                    </a:srgbClr>
                  </a:outerShdw>
                </a:effectLst>
              </a:rPr>
              <a:t>How to organise your folders...</a:t>
            </a:r>
            <a:endParaRPr lang="en-US" sz="4400" b="1" dirty="0">
              <a:effectLst>
                <a:outerShdw blurRad="38100" dist="38100" dir="2700000" algn="tl">
                  <a:srgbClr val="000000">
                    <a:alpha val="43137"/>
                  </a:srgbClr>
                </a:outerShdw>
              </a:effectLst>
            </a:endParaRPr>
          </a:p>
        </p:txBody>
      </p:sp>
      <p:sp>
        <p:nvSpPr>
          <p:cNvPr id="8" name="AutoShape 2" descr="Image result for tricks 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777188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1973</TotalTime>
  <Words>250</Words>
  <Application>Microsoft Office PowerPoint</Application>
  <PresentationFormat>Widescreen</PresentationFormat>
  <Paragraphs>102</Paragraphs>
  <Slides>24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Segoe UI</vt:lpstr>
      <vt:lpstr>Times New Roman</vt:lpstr>
      <vt:lpstr>Wingdings</vt:lpstr>
      <vt:lpstr>Office Theme</vt:lpstr>
      <vt:lpstr>PowerPoint Presentation</vt:lpstr>
      <vt:lpstr>Topics to be discussed:</vt:lpstr>
      <vt:lpstr>Twinspace:</vt:lpstr>
      <vt:lpstr>Twinspace:</vt:lpstr>
      <vt:lpstr>Twinspace:</vt:lpstr>
      <vt:lpstr>Twinspace:</vt:lpstr>
      <vt:lpstr>Twinspace:</vt:lpstr>
      <vt:lpstr>Twinspace:</vt:lpstr>
      <vt:lpstr>Twinspace:</vt:lpstr>
      <vt:lpstr>Twinspace:</vt:lpstr>
      <vt:lpstr>Twinspace:</vt:lpstr>
      <vt:lpstr>Twinspace:</vt:lpstr>
      <vt:lpstr>Twinspace:</vt:lpstr>
      <vt:lpstr>Twinspace:</vt:lpstr>
      <vt:lpstr>Twinspace:</vt:lpstr>
      <vt:lpstr>How do I use the embed code?</vt:lpstr>
      <vt:lpstr>How do I use the embed code?</vt:lpstr>
      <vt:lpstr>Twinspace( Q and A):</vt:lpstr>
      <vt:lpstr>PowerPoint Presentation</vt:lpstr>
      <vt:lpstr>ICT tools</vt:lpstr>
      <vt:lpstr>ICT tools</vt:lpstr>
      <vt:lpstr>ICT tools</vt:lpstr>
      <vt:lpstr>Feedback: Menti https://www.menti.com/6irsw4sgdi</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Emese</dc:creator>
  <cp:lastModifiedBy>Windows User</cp:lastModifiedBy>
  <cp:revision>204</cp:revision>
  <dcterms:created xsi:type="dcterms:W3CDTF">2017-11-20T17:15:00Z</dcterms:created>
  <dcterms:modified xsi:type="dcterms:W3CDTF">2021-10-26T16:12:43Z</dcterms:modified>
</cp:coreProperties>
</file>