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677C4844-52A3-400A-85A5-55C32558F99B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5B27B-2834-424C-887C-8ACF745EB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FED3ED-20BC-4703-A65A-56FC34CB5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CB5FD-C573-4EAF-958B-4523C2B4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482A74-EF67-4136-9B94-817169D1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8C71B-AABC-4AF8-A3D4-2E1B26F7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1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7096F-8764-4D45-8A75-A3370DB0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12C687-3C31-4F35-B138-241421DD9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3FA957-511A-4E72-81E7-127359AD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06981F-2549-46AF-9E97-A8CEF9D6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43F2D7-4B5B-4D06-935B-14981ACD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45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1A04A4-90EA-41C0-887E-BC1DE8B16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31441E-69A2-4044-AD34-7190967F4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212D1-5083-4C1F-9950-712CF0B8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AC4B24-1FC5-4F76-B523-80F4B669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EE50CF-4D38-4B90-8561-4A11C493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4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91B99-0B7D-4837-BFE7-61955FD6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77B194-887D-4DA7-A336-BFEF950E9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34652-203F-4624-9748-A53F0B9C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CF9D6-C786-403F-AE2F-8594B374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B49FB9-9A45-4284-ADA5-62621B3F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89F28-2C84-49B7-A18B-AC7BD863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2F18C0-B703-4201-B2CE-27DF5A8A1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F81DF0-1B29-41A0-8CE5-7E6890CB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676715-207A-4C64-B02D-0ACBAC68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0C652-E330-4985-89AC-60007A41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5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0FD8C-E800-452B-9BB8-AF1E52FD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43F6B-56BD-43BE-AEF7-DD1DB546D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D88FFA-4266-4702-817D-4A7212ED0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374DE7-641C-4DD7-8B07-4E6B0A7F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FAA795-CED7-4A50-B5D2-E15C61E1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A44076-CEEC-4579-8A42-E9F6C19C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99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88D48-A31F-4A25-A967-CB749EA8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835B59-89B0-4048-807F-0875AB7B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1BD91C-EDFA-4392-A74B-F9439C4C2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121627-3DC1-4A03-B274-7B2B56546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7B23FB-544E-4744-A71A-54DD954BB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71C80E-7212-42A5-B812-92CB9BC7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3F4677-426F-4ACB-B029-BE0D216C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A519B8-0120-4593-8725-BF0133F8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6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D16B4-96C1-403D-97D0-C83AB1DE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D9DCEF-0D63-41A4-AFC8-28A35B70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EB318-791B-4645-A865-E07A05A8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D204A5-2909-4C96-BBD3-2B0BDEE1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5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9A6619-7FF5-4C53-AAEA-40684432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4CDD90-78EA-4C2C-8D0E-5EBE0EE43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34229B-D32F-47E8-BF8B-892E3CB50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57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0A7C0-33BA-4C4E-B0E0-5A83C7CC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494ED4-6599-4B8C-88FB-74AFC1B9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32FA70-F1AE-41E6-AB48-39F8CF806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00F24B-573C-4414-B325-A0CD5FC2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76CD6C-8717-4C0A-8A89-33953DB5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38A241-75FE-4608-B1FB-1972A43B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14486-B202-44EB-A741-8AA1705A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4ED3E9-678F-4006-81B5-482363626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4CDD68-AD3B-4122-9CA7-E4211E00D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FE6EF8-A3FC-4A93-8F34-8880A879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DE5B36-8B4C-4C36-912A-DBD36373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340EB6-F5CF-48FD-8DEE-B187A52F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E82B38-4491-474D-AE21-DB96FD04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91E115-3C1F-4967-B326-0B8EDE8E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AC3D11-FF71-4306-812A-7FA777088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ABF4-A204-4290-BA64-C19DC3044AB4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4BB426-F9EE-4F09-B73E-79950886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FA127-22FF-4EEE-BECB-840A8B32C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BAA9-5516-4AC5-BF9D-C8FF47D85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4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9.png" /><Relationship Id="rId5" Type="http://schemas.openxmlformats.org/officeDocument/2006/relationships/image" Target="../media/image8.png" /><Relationship Id="rId4" Type="http://schemas.openxmlformats.org/officeDocument/2006/relationships/image" Target="../media/image7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5.xml" /><Relationship Id="rId5" Type="http://schemas.openxmlformats.org/officeDocument/2006/relationships/image" Target="../media/image13.png" /><Relationship Id="rId4" Type="http://schemas.openxmlformats.org/officeDocument/2006/relationships/image" Target="../media/image12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18.png" /><Relationship Id="rId5" Type="http://schemas.openxmlformats.org/officeDocument/2006/relationships/image" Target="../media/image17.png" /><Relationship Id="rId4" Type="http://schemas.openxmlformats.org/officeDocument/2006/relationships/image" Target="../media/image1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5FDAF-707C-4971-AF2C-74526D197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/>
              <a:t>De </a:t>
            </a:r>
            <a:r>
              <a:rPr lang="fr-FR" dirty="0" err="1"/>
              <a:t>vieringen</a:t>
            </a:r>
            <a:r>
              <a:rPr lang="fr-FR" dirty="0"/>
              <a:t> en </a:t>
            </a:r>
            <a:r>
              <a:rPr lang="fr-FR" dirty="0" err="1"/>
              <a:t>tradities</a:t>
            </a:r>
            <a:br>
              <a:rPr lang="fr-FR" dirty="0"/>
            </a:br>
            <a:r>
              <a:rPr lang="fr-FR" dirty="0">
                <a:solidFill>
                  <a:srgbClr val="7030A0"/>
                </a:solidFill>
              </a:rPr>
              <a:t>Les célébrations et traditions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80BE26-E8FE-4269-9C28-CFBDC15B3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 err="1"/>
              <a:t>Volgens</a:t>
            </a:r>
            <a:r>
              <a:rPr lang="fr-FR" sz="3200" dirty="0"/>
              <a:t> de </a:t>
            </a:r>
            <a:r>
              <a:rPr lang="fr-FR" sz="3200" dirty="0" err="1"/>
              <a:t>Vlamingen</a:t>
            </a:r>
            <a:r>
              <a:rPr lang="fr-FR" sz="3200" dirty="0"/>
              <a:t> en de </a:t>
            </a:r>
            <a:r>
              <a:rPr lang="fr-FR" sz="3200" dirty="0" err="1"/>
              <a:t>Walen</a:t>
            </a:r>
            <a:r>
              <a:rPr lang="fr-FR" sz="3200" dirty="0"/>
              <a:t>…</a:t>
            </a:r>
          </a:p>
          <a:p>
            <a:r>
              <a:rPr lang="fr-FR" sz="3200" dirty="0">
                <a:solidFill>
                  <a:srgbClr val="7030A0"/>
                </a:solidFill>
              </a:rPr>
              <a:t>Selon les Flamands et les Wallons…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CEE07D9-EB24-4E0A-8C03-A98DC752E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0" y="266700"/>
            <a:ext cx="1333500" cy="13335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8236F22-AC3E-456E-8762-27F13CC09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928" y="502798"/>
            <a:ext cx="1168143" cy="86130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67D6070-D007-4F8D-98FC-A523C59AC8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929" y="484408"/>
            <a:ext cx="1165594" cy="87969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7D73D01-2FA8-4A97-BB63-02EAB9D98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623" y="5065980"/>
            <a:ext cx="1242127" cy="11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8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78F33-26A1-4D65-B9FF-2288124E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 err="1">
                <a:latin typeface="Comic Sans MS" panose="030F0702030302020204" pitchFamily="66" charset="0"/>
              </a:rPr>
              <a:t>Favoriete</a:t>
            </a:r>
            <a:r>
              <a:rPr lang="fr-FR" i="1" u="sng" dirty="0">
                <a:latin typeface="Comic Sans MS" panose="030F0702030302020204" pitchFamily="66" charset="0"/>
              </a:rPr>
              <a:t> </a:t>
            </a:r>
            <a:r>
              <a:rPr lang="fr-FR" i="1" u="sng" dirty="0" err="1">
                <a:latin typeface="Comic Sans MS" panose="030F0702030302020204" pitchFamily="66" charset="0"/>
              </a:rPr>
              <a:t>traditie</a:t>
            </a:r>
            <a:r>
              <a:rPr lang="fr-FR" i="1" u="sng" dirty="0">
                <a:latin typeface="Comic Sans MS" panose="030F0702030302020204" pitchFamily="66" charset="0"/>
              </a:rPr>
              <a:t> </a:t>
            </a:r>
            <a:br>
              <a:rPr lang="fr-FR" i="1" u="sng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i="1" u="sng" dirty="0">
                <a:solidFill>
                  <a:srgbClr val="954ECA"/>
                </a:solidFill>
                <a:latin typeface="Comic Sans MS" panose="030F0702030302020204" pitchFamily="66" charset="0"/>
              </a:rPr>
              <a:t>Tradition préférée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6DD32E-3471-4939-9B1C-C44A78A3C2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Vlamingen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flamands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83D94A0-9C21-4272-BD1C-A8504ED49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183188" cy="823912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Walen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Wallons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A92923D-C336-45CD-B97B-3EF6EE16180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84962" y="3265235"/>
            <a:ext cx="5157663" cy="2164268"/>
          </a:xfrm>
          <a:prstGeom prst="rect">
            <a:avLst/>
          </a:prstGeom>
        </p:spPr>
      </p:pic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2782AEA4-02A0-4D1B-B18B-63926DDCD9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3264836"/>
            <a:ext cx="5157787" cy="216506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280BBF1-06E1-4863-8527-C370F4E73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559" y="5006162"/>
            <a:ext cx="1089284" cy="108928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D21DCA1-2562-4306-9237-6ACE752E62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612" y="356569"/>
            <a:ext cx="1940663" cy="10204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2A87F3A-EA67-4337-B755-415E40615E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4894" y="365125"/>
            <a:ext cx="2070494" cy="147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4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B8E6B-B71E-48C8-87F1-72E31FD4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>
                <a:latin typeface="Comic Sans MS" panose="030F0702030302020204" pitchFamily="66" charset="0"/>
              </a:rPr>
              <a:t>De </a:t>
            </a:r>
            <a:r>
              <a:rPr lang="fr-FR" i="1" u="sng" dirty="0" err="1">
                <a:latin typeface="Comic Sans MS" panose="030F0702030302020204" pitchFamily="66" charset="0"/>
              </a:rPr>
              <a:t>viering</a:t>
            </a:r>
            <a:r>
              <a:rPr lang="fr-FR" i="1" u="sng" dirty="0">
                <a:latin typeface="Comic Sans MS" panose="030F0702030302020204" pitchFamily="66" charset="0"/>
              </a:rPr>
              <a:t> van </a:t>
            </a:r>
            <a:r>
              <a:rPr lang="fr-FR" i="1" u="sng" dirty="0" err="1">
                <a:latin typeface="Comic Sans MS" panose="030F0702030302020204" pitchFamily="66" charset="0"/>
              </a:rPr>
              <a:t>Kerstmis</a:t>
            </a:r>
            <a:br>
              <a:rPr lang="fr-FR" i="1" u="sng" dirty="0">
                <a:latin typeface="Comic Sans MS" panose="030F0702030302020204" pitchFamily="66" charset="0"/>
              </a:rPr>
            </a:br>
            <a:r>
              <a:rPr lang="fr-FR" i="1" u="sng" dirty="0">
                <a:solidFill>
                  <a:srgbClr val="954ECA"/>
                </a:solidFill>
                <a:latin typeface="Comic Sans MS" panose="030F0702030302020204" pitchFamily="66" charset="0"/>
              </a:rPr>
              <a:t>La célébration de Noël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2DEE9F-6076-421A-AF8A-C22AE8C93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Vlamingen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flamands 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9BBE17A-8F3C-4B0B-ADCB-62852365FE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264836"/>
            <a:ext cx="5157787" cy="2165065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203269-7736-476E-937E-74774064E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Walen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Wallons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B1CF1303-2A86-4829-9FFD-233D70651C5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59505"/>
            <a:ext cx="5183188" cy="21757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69AF833-9360-47E8-BB07-35D2D316F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421" y="5555039"/>
            <a:ext cx="1512260" cy="93783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8862CA7-9E14-4597-ADBC-7314FCBCA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0133" y="5283203"/>
            <a:ext cx="2038240" cy="116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2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15354-0696-4950-85BD-63B8D925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i="1" u="sng" dirty="0" err="1">
                <a:latin typeface="Comic Sans MS" panose="030F0702030302020204" pitchFamily="66" charset="0"/>
              </a:rPr>
              <a:t>Favoriete</a:t>
            </a:r>
            <a:r>
              <a:rPr lang="fr-FR" i="1" u="sng" dirty="0">
                <a:latin typeface="Comic Sans MS" panose="030F0702030302020204" pitchFamily="66" charset="0"/>
              </a:rPr>
              <a:t> </a:t>
            </a:r>
            <a:r>
              <a:rPr lang="fr-FR" i="1" u="sng" dirty="0" err="1">
                <a:latin typeface="Comic Sans MS" panose="030F0702030302020204" pitchFamily="66" charset="0"/>
              </a:rPr>
              <a:t>feestdag</a:t>
            </a:r>
            <a:br>
              <a:rPr lang="fr-FR" i="1" u="sng" dirty="0">
                <a:latin typeface="Comic Sans MS" panose="030F0702030302020204" pitchFamily="66" charset="0"/>
              </a:rPr>
            </a:br>
            <a:r>
              <a:rPr lang="fr-FR" i="1" u="sng" dirty="0">
                <a:solidFill>
                  <a:srgbClr val="954ECA"/>
                </a:solidFill>
                <a:latin typeface="Comic Sans MS" panose="030F0702030302020204" pitchFamily="66" charset="0"/>
              </a:rPr>
              <a:t>Jour de fête favori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3DF81B-B65B-4A25-992C-1322D9F882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Vlamingen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flamands 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7B02C37E-A3E3-4DA4-8B05-02EF70D328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264836"/>
            <a:ext cx="5157787" cy="2165065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BEDE18-FD3E-4B78-972A-AA4C72463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err="1">
                <a:latin typeface="Comic Sans MS" panose="030F0702030302020204" pitchFamily="66" charset="0"/>
              </a:rPr>
              <a:t>Walen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rgbClr val="954ECA"/>
                </a:solidFill>
                <a:latin typeface="Comic Sans MS" panose="030F0702030302020204" pitchFamily="66" charset="0"/>
              </a:rPr>
              <a:t>Les Wallons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63AA01D-7CB5-489D-A72A-6AF0D7F58FC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259505"/>
            <a:ext cx="5183188" cy="21757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248770D-8CA7-49FF-A75B-46573A028B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417" y="5051684"/>
            <a:ext cx="1000010" cy="14411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1D17F94-C6E6-4C75-9772-15AB265064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049" y="5206979"/>
            <a:ext cx="1913639" cy="133004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D470408-530C-4F8B-9C7C-EC10CC5A9D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1977" y="5167497"/>
            <a:ext cx="2058036" cy="136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56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68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De vieringen en tradities Les célébrations et traditions</vt:lpstr>
      <vt:lpstr>Favoriete traditie  Tradition préférée</vt:lpstr>
      <vt:lpstr>De viering van Kerstmis La célébration de Noël</vt:lpstr>
      <vt:lpstr>Favoriete feestdag Jour de fête favori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vieringen en tradities Les célébrations et traditions</dc:title>
  <dc:creator>VINCIANE LOOSVELDT</dc:creator>
  <cp:lastModifiedBy>Vinciane Loosveldt</cp:lastModifiedBy>
  <cp:revision>7</cp:revision>
  <dcterms:created xsi:type="dcterms:W3CDTF">2020-03-01T18:05:48Z</dcterms:created>
  <dcterms:modified xsi:type="dcterms:W3CDTF">2020-06-15T13:19:34Z</dcterms:modified>
</cp:coreProperties>
</file>