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647E-F5C0-4FB5-AA04-0E8166798F5A}" type="datetimeFigureOut">
              <a:rPr lang="fr-FR" smtClean="0"/>
              <a:t>05/03/2020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C8A7-1BD2-4562-9162-86E6115497A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647E-F5C0-4FB5-AA04-0E8166798F5A}" type="datetimeFigureOut">
              <a:rPr lang="fr-FR" smtClean="0"/>
              <a:t>05/03/2020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C8A7-1BD2-4562-9162-86E6115497A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647E-F5C0-4FB5-AA04-0E8166798F5A}" type="datetimeFigureOut">
              <a:rPr lang="fr-FR" smtClean="0"/>
              <a:t>05/03/2020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C8A7-1BD2-4562-9162-86E6115497A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647E-F5C0-4FB5-AA04-0E8166798F5A}" type="datetimeFigureOut">
              <a:rPr lang="fr-FR" smtClean="0"/>
              <a:t>05/03/2020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C8A7-1BD2-4562-9162-86E6115497A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647E-F5C0-4FB5-AA04-0E8166798F5A}" type="datetimeFigureOut">
              <a:rPr lang="fr-FR" smtClean="0"/>
              <a:t>05/03/2020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C8A7-1BD2-4562-9162-86E6115497A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647E-F5C0-4FB5-AA04-0E8166798F5A}" type="datetimeFigureOut">
              <a:rPr lang="fr-FR" smtClean="0"/>
              <a:t>05/03/2020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C8A7-1BD2-4562-9162-86E6115497A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647E-F5C0-4FB5-AA04-0E8166798F5A}" type="datetimeFigureOut">
              <a:rPr lang="fr-FR" smtClean="0"/>
              <a:t>05/03/2020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C8A7-1BD2-4562-9162-86E6115497A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647E-F5C0-4FB5-AA04-0E8166798F5A}" type="datetimeFigureOut">
              <a:rPr lang="fr-FR" smtClean="0"/>
              <a:t>05/03/2020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C8A7-1BD2-4562-9162-86E6115497A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647E-F5C0-4FB5-AA04-0E8166798F5A}" type="datetimeFigureOut">
              <a:rPr lang="fr-FR" smtClean="0"/>
              <a:t>05/03/2020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C8A7-1BD2-4562-9162-86E6115497A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647E-F5C0-4FB5-AA04-0E8166798F5A}" type="datetimeFigureOut">
              <a:rPr lang="fr-FR" smtClean="0"/>
              <a:t>05/03/2020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C8A7-1BD2-4562-9162-86E6115497A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647E-F5C0-4FB5-AA04-0E8166798F5A}" type="datetimeFigureOut">
              <a:rPr lang="fr-FR" smtClean="0"/>
              <a:t>05/03/2020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C8A7-1BD2-4562-9162-86E6115497A8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2647E-F5C0-4FB5-AA04-0E8166798F5A}" type="datetimeFigureOut">
              <a:rPr lang="fr-FR" smtClean="0"/>
              <a:t>05/03/2020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BC8A7-1BD2-4562-9162-86E6115497A8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15616" y="836712"/>
            <a:ext cx="7056784" cy="2304256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latin typeface="Comic Sans MS" pitchFamily="66" charset="0"/>
              </a:rPr>
              <a:t>Identité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fr-FR" sz="3600" dirty="0" smtClean="0">
                <a:solidFill>
                  <a:srgbClr val="FFC000"/>
                </a:solidFill>
                <a:latin typeface="Comic Sans MS" pitchFamily="66" charset="0"/>
              </a:rPr>
              <a:t>des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fr-FR" sz="3600" dirty="0" smtClean="0">
                <a:solidFill>
                  <a:srgbClr val="FF0000"/>
                </a:solidFill>
                <a:latin typeface="Comic Sans MS" pitchFamily="66" charset="0"/>
              </a:rPr>
              <a:t>Flamands</a:t>
            </a:r>
            <a:br>
              <a:rPr lang="fr-FR" sz="36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3600" dirty="0" smtClean="0">
                <a:latin typeface="Comic Sans MS" pitchFamily="66" charset="0"/>
              </a:rPr>
              <a:t>« </a:t>
            </a:r>
            <a:r>
              <a:rPr lang="fr-FR" sz="3600" dirty="0" smtClean="0">
                <a:latin typeface="Comic Sans MS" pitchFamily="66" charset="0"/>
              </a:rPr>
              <a:t>L’art </a:t>
            </a:r>
            <a:r>
              <a:rPr lang="fr-FR" sz="3600" dirty="0" smtClean="0">
                <a:solidFill>
                  <a:srgbClr val="FFC000"/>
                </a:solidFill>
                <a:latin typeface="Comic Sans MS" pitchFamily="66" charset="0"/>
              </a:rPr>
              <a:t>et la </a:t>
            </a:r>
            <a:r>
              <a:rPr lang="fr-FR" sz="3600" dirty="0" smtClean="0">
                <a:solidFill>
                  <a:srgbClr val="FF0000"/>
                </a:solidFill>
                <a:latin typeface="Comic Sans MS" pitchFamily="66" charset="0"/>
              </a:rPr>
              <a:t>culture »</a:t>
            </a:r>
            <a:r>
              <a:rPr lang="fr-FR" sz="36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36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3600" dirty="0" smtClean="0">
                <a:latin typeface="Comic Sans MS" pitchFamily="66" charset="0"/>
              </a:rPr>
              <a:t>~</a:t>
            </a:r>
            <a:br>
              <a:rPr lang="fr-FR" sz="3600" dirty="0" smtClean="0">
                <a:latin typeface="Comic Sans MS" pitchFamily="66" charset="0"/>
              </a:rPr>
            </a:br>
            <a:r>
              <a:rPr lang="fr-FR" sz="3600" dirty="0" err="1" smtClean="0">
                <a:latin typeface="Comic Sans MS" pitchFamily="66" charset="0"/>
              </a:rPr>
              <a:t>Identiteit</a:t>
            </a:r>
            <a:r>
              <a:rPr lang="fr-FR" sz="3600" dirty="0" smtClean="0">
                <a:latin typeface="Comic Sans MS" pitchFamily="66" charset="0"/>
              </a:rPr>
              <a:t> </a:t>
            </a:r>
            <a:r>
              <a:rPr lang="fr-FR" sz="3600" dirty="0" smtClean="0">
                <a:solidFill>
                  <a:srgbClr val="FFC000"/>
                </a:solidFill>
                <a:latin typeface="Comic Sans MS" pitchFamily="66" charset="0"/>
              </a:rPr>
              <a:t>van de </a:t>
            </a:r>
            <a:r>
              <a:rPr lang="fr-FR" sz="3600" dirty="0" err="1" smtClean="0">
                <a:solidFill>
                  <a:srgbClr val="FF0000"/>
                </a:solidFill>
                <a:latin typeface="Comic Sans MS" pitchFamily="66" charset="0"/>
              </a:rPr>
              <a:t>Waalse</a:t>
            </a:r>
            <a:r>
              <a:rPr lang="fr-FR" sz="36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36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3600" dirty="0" smtClean="0">
                <a:latin typeface="Comic Sans MS" pitchFamily="66" charset="0"/>
              </a:rPr>
              <a:t>«</a:t>
            </a:r>
            <a:r>
              <a:rPr lang="fr-FR" sz="3600" dirty="0" smtClean="0">
                <a:solidFill>
                  <a:srgbClr val="FF0000"/>
                </a:solidFill>
                <a:latin typeface="Comic Sans MS" pitchFamily="66" charset="0"/>
              </a:rPr>
              <a:t> </a:t>
            </a:r>
            <a:r>
              <a:rPr lang="fr-FR" sz="3600" dirty="0" err="1" smtClean="0">
                <a:latin typeface="Comic Sans MS" pitchFamily="66" charset="0"/>
              </a:rPr>
              <a:t>Kunst</a:t>
            </a:r>
            <a:r>
              <a:rPr lang="fr-FR" sz="3600" dirty="0" smtClean="0">
                <a:latin typeface="Comic Sans MS" pitchFamily="66" charset="0"/>
              </a:rPr>
              <a:t> </a:t>
            </a:r>
            <a:r>
              <a:rPr lang="fr-FR" sz="3600" dirty="0" smtClean="0">
                <a:solidFill>
                  <a:srgbClr val="FFC000"/>
                </a:solidFill>
                <a:latin typeface="Comic Sans MS" pitchFamily="66" charset="0"/>
              </a:rPr>
              <a:t>en</a:t>
            </a:r>
            <a:r>
              <a:rPr lang="fr-FR" sz="3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latin typeface="Comic Sans MS" pitchFamily="66" charset="0"/>
              </a:rPr>
              <a:t>cultuur</a:t>
            </a:r>
            <a:r>
              <a:rPr lang="fr-FR" sz="3600" dirty="0" smtClean="0">
                <a:solidFill>
                  <a:srgbClr val="FF0000"/>
                </a:solidFill>
                <a:latin typeface="Comic Sans MS" pitchFamily="66" charset="0"/>
              </a:rPr>
              <a:t> »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" descr="Belgium Flag Pictures Gallery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867">
            <a:off x="3669025" y="3843706"/>
            <a:ext cx="1826905" cy="1141815"/>
          </a:xfrm>
          <a:prstGeom prst="rect">
            <a:avLst/>
          </a:prstGeom>
          <a:noFill/>
        </p:spPr>
      </p:pic>
      <p:pic>
        <p:nvPicPr>
          <p:cNvPr id="5" name="Picture 4" descr="Wallonia - Walloon Region (Belgium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3084">
            <a:off x="717290" y="5137343"/>
            <a:ext cx="1512167" cy="1008112"/>
          </a:xfrm>
          <a:prstGeom prst="rect">
            <a:avLst/>
          </a:prstGeom>
          <a:noFill/>
        </p:spPr>
      </p:pic>
      <p:pic>
        <p:nvPicPr>
          <p:cNvPr id="6" name="Picture 6" descr="Drapeau de la Flandre — Wikipéd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17552">
            <a:off x="7153304" y="5182712"/>
            <a:ext cx="1463021" cy="975348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 rot="19714243">
            <a:off x="12142" y="-524920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>
                <a:sym typeface="Wingdings"/>
              </a:rPr>
              <a:t></a:t>
            </a:r>
            <a:endParaRPr lang="fr-FR" sz="9600" dirty="0"/>
          </a:p>
        </p:txBody>
      </p:sp>
      <p:sp>
        <p:nvSpPr>
          <p:cNvPr id="9" name="Rectangle 8"/>
          <p:cNvSpPr/>
          <p:nvPr/>
        </p:nvSpPr>
        <p:spPr>
          <a:xfrm rot="2167961">
            <a:off x="7213419" y="-271748"/>
            <a:ext cx="1391471" cy="306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9600" dirty="0" smtClean="0">
                <a:solidFill>
                  <a:prstClr val="black"/>
                </a:solidFill>
                <a:sym typeface="Wingdings"/>
              </a:rPr>
              <a:t> </a:t>
            </a:r>
            <a:endParaRPr lang="fr-FR" sz="9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smtClean="0"/>
              <a:t>L’art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4000" dirty="0" smtClean="0">
                <a:solidFill>
                  <a:srgbClr val="FFC000"/>
                </a:solidFill>
              </a:rPr>
              <a:t>prat</a:t>
            </a:r>
            <a:r>
              <a:rPr lang="fr-FR" sz="4000" dirty="0" smtClean="0">
                <a:solidFill>
                  <a:srgbClr val="FF0000"/>
                </a:solidFill>
              </a:rPr>
              <a:t>iqué </a:t>
            </a:r>
            <a:r>
              <a:rPr lang="fr-FR" dirty="0" smtClean="0">
                <a:solidFill>
                  <a:schemeClr val="accent4"/>
                </a:solidFill>
              </a:rPr>
              <a:t/>
            </a:r>
            <a:br>
              <a:rPr lang="fr-FR" dirty="0" smtClean="0">
                <a:solidFill>
                  <a:schemeClr val="accent4"/>
                </a:solidFill>
              </a:rPr>
            </a:br>
            <a:r>
              <a:rPr lang="fr-FR" dirty="0" err="1" smtClean="0"/>
              <a:t>Kunst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C000"/>
                </a:solidFill>
              </a:rPr>
              <a:t>beoe</a:t>
            </a:r>
            <a:r>
              <a:rPr lang="fr-FR" dirty="0" err="1" smtClean="0">
                <a:solidFill>
                  <a:srgbClr val="FF0000"/>
                </a:solidFill>
              </a:rPr>
              <a:t>fend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9552" y="1700808"/>
            <a:ext cx="3956248" cy="4752528"/>
          </a:xfrm>
        </p:spPr>
        <p:txBody>
          <a:bodyPr numCol="2">
            <a:normAutofit/>
          </a:bodyPr>
          <a:lstStyle/>
          <a:p>
            <a:r>
              <a:rPr lang="fr-FR" sz="2800" dirty="0" smtClean="0"/>
              <a:t>Theater</a:t>
            </a:r>
          </a:p>
          <a:p>
            <a:r>
              <a:rPr lang="fr-FR" sz="2800" dirty="0" err="1" smtClean="0"/>
              <a:t>Tekenen</a:t>
            </a:r>
            <a:endParaRPr lang="fr-FR" sz="2800" dirty="0"/>
          </a:p>
          <a:p>
            <a:r>
              <a:rPr lang="fr-FR" sz="2800" dirty="0" err="1" smtClean="0"/>
              <a:t>Fotografie</a:t>
            </a:r>
            <a:r>
              <a:rPr lang="fr-FR" sz="2800" dirty="0" smtClean="0"/>
              <a:t> </a:t>
            </a:r>
            <a:endParaRPr lang="fr-FR" sz="28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038600" cy="4525963"/>
          </a:xfrm>
        </p:spPr>
        <p:txBody>
          <a:bodyPr/>
          <a:lstStyle/>
          <a:p>
            <a:r>
              <a:rPr lang="fr-FR" sz="2800" dirty="0" smtClean="0"/>
              <a:t> Musique</a:t>
            </a:r>
          </a:p>
          <a:p>
            <a:r>
              <a:rPr lang="fr-FR" sz="2800" dirty="0" smtClean="0"/>
              <a:t>Dessin</a:t>
            </a:r>
          </a:p>
          <a:p>
            <a:r>
              <a:rPr lang="fr-FR" sz="2800" dirty="0" smtClean="0"/>
              <a:t>Création </a:t>
            </a:r>
            <a:r>
              <a:rPr lang="fr-FR" sz="1600" dirty="0" smtClean="0"/>
              <a:t>(mode, sur ordinateur)</a:t>
            </a:r>
          </a:p>
          <a:p>
            <a:pPr>
              <a:buNone/>
            </a:pPr>
            <a:r>
              <a:rPr lang="fr-FR" sz="2800" dirty="0" smtClean="0"/>
              <a:t> </a:t>
            </a:r>
          </a:p>
          <a:p>
            <a:endParaRPr lang="fr-FR" sz="2800" dirty="0"/>
          </a:p>
        </p:txBody>
      </p:sp>
      <p:pic>
        <p:nvPicPr>
          <p:cNvPr id="4" name="Picture 4" descr="Wallonia - Walloon Region (Belgium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71834">
            <a:off x="1093360" y="4802973"/>
            <a:ext cx="1686787" cy="1124525"/>
          </a:xfrm>
          <a:prstGeom prst="rect">
            <a:avLst/>
          </a:prstGeom>
          <a:noFill/>
        </p:spPr>
      </p:pic>
      <p:pic>
        <p:nvPicPr>
          <p:cNvPr id="8" name="Picture 6" descr="Drapeau de la Flandre — Wikipé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51805">
            <a:off x="6136776" y="4807704"/>
            <a:ext cx="1673456" cy="1115638"/>
          </a:xfrm>
          <a:prstGeom prst="rect">
            <a:avLst/>
          </a:prstGeom>
          <a:noFill/>
        </p:spPr>
      </p:pic>
      <p:pic>
        <p:nvPicPr>
          <p:cNvPr id="12290" name="Picture 2" descr="over the net: February 20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6498">
            <a:off x="3238260" y="1890126"/>
            <a:ext cx="805370" cy="631087"/>
          </a:xfrm>
          <a:prstGeom prst="rect">
            <a:avLst/>
          </a:prstGeom>
          <a:noFill/>
        </p:spPr>
      </p:pic>
      <p:pic>
        <p:nvPicPr>
          <p:cNvPr id="12292" name="Picture 4" descr="Clef De Sol | Vecteurs et Photos gratuit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59227">
            <a:off x="7730363" y="1186765"/>
            <a:ext cx="720080" cy="720080"/>
          </a:xfrm>
          <a:prstGeom prst="rect">
            <a:avLst/>
          </a:prstGeom>
          <a:noFill/>
        </p:spPr>
      </p:pic>
      <p:pic>
        <p:nvPicPr>
          <p:cNvPr id="12294" name="Picture 6" descr="Appareil photo dessin — Image vectorielle Bolkins © #12821867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148408">
            <a:off x="579204" y="3828691"/>
            <a:ext cx="648072" cy="648072"/>
          </a:xfrm>
          <a:prstGeom prst="rect">
            <a:avLst/>
          </a:prstGeom>
          <a:noFill/>
        </p:spPr>
      </p:pic>
      <p:pic>
        <p:nvPicPr>
          <p:cNvPr id="12296" name="Picture 8" descr="Épinglé sur croquis mod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3356992"/>
            <a:ext cx="801989" cy="1080120"/>
          </a:xfrm>
          <a:prstGeom prst="rect">
            <a:avLst/>
          </a:prstGeom>
          <a:noFill/>
        </p:spPr>
      </p:pic>
      <p:pic>
        <p:nvPicPr>
          <p:cNvPr id="12298" name="Picture 10" descr="Comment dessiner &amp;quot;Mattéo&amp;quot;, la leçon de dessin de Jean ..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3717032"/>
            <a:ext cx="1152128" cy="64807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fr-FR" sz="3600" dirty="0" smtClean="0"/>
              <a:t>Utilisation </a:t>
            </a:r>
            <a:r>
              <a:rPr lang="fr-FR" sz="3600" dirty="0" smtClean="0">
                <a:solidFill>
                  <a:srgbClr val="FFC000"/>
                </a:solidFill>
              </a:rPr>
              <a:t>du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dialecte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err="1" smtClean="0"/>
              <a:t>Gebruik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FFC000"/>
                </a:solidFill>
              </a:rPr>
              <a:t>van </a:t>
            </a:r>
            <a:r>
              <a:rPr lang="fr-FR" sz="3600" dirty="0" err="1" smtClean="0">
                <a:solidFill>
                  <a:srgbClr val="FFC000"/>
                </a:solidFill>
              </a:rPr>
              <a:t>het</a:t>
            </a:r>
            <a:r>
              <a:rPr lang="fr-FR" sz="3600" dirty="0" smtClean="0">
                <a:solidFill>
                  <a:srgbClr val="FFC000"/>
                </a:solidFill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</a:rPr>
              <a:t>dialect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/>
          <a:lstStyle/>
          <a:p>
            <a:r>
              <a:rPr lang="fr-FR" dirty="0" err="1" smtClean="0"/>
              <a:t>Nooit</a:t>
            </a:r>
            <a:endParaRPr lang="fr-FR" dirty="0" smtClean="0"/>
          </a:p>
          <a:p>
            <a:r>
              <a:rPr lang="fr-FR" dirty="0" smtClean="0"/>
              <a:t>Op </a:t>
            </a:r>
            <a:r>
              <a:rPr lang="fr-FR" dirty="0" err="1" smtClean="0"/>
              <a:t>school</a:t>
            </a:r>
            <a:endParaRPr lang="fr-FR" dirty="0" smtClean="0"/>
          </a:p>
          <a:p>
            <a:r>
              <a:rPr lang="fr-FR" dirty="0" err="1" smtClean="0"/>
              <a:t>Vriend</a:t>
            </a:r>
            <a:r>
              <a:rPr lang="fr-FR" dirty="0" smtClean="0"/>
              <a:t> en </a:t>
            </a:r>
            <a:r>
              <a:rPr lang="fr-FR" dirty="0" err="1" smtClean="0"/>
              <a:t>familie</a:t>
            </a:r>
            <a:endParaRPr lang="fr-FR" dirty="0" smtClean="0"/>
          </a:p>
          <a:p>
            <a:r>
              <a:rPr lang="fr-FR" dirty="0" err="1" smtClean="0"/>
              <a:t>Thuis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4525963"/>
          </a:xfrm>
        </p:spPr>
        <p:txBody>
          <a:bodyPr/>
          <a:lstStyle/>
          <a:p>
            <a:r>
              <a:rPr lang="fr-FR" dirty="0" smtClean="0"/>
              <a:t>Amis et famille</a:t>
            </a:r>
          </a:p>
          <a:p>
            <a:r>
              <a:rPr lang="fr-FR" dirty="0" smtClean="0"/>
              <a:t>Toujours</a:t>
            </a:r>
          </a:p>
          <a:p>
            <a:r>
              <a:rPr lang="fr-FR" dirty="0" smtClean="0"/>
              <a:t>A la maison</a:t>
            </a:r>
          </a:p>
          <a:p>
            <a:r>
              <a:rPr lang="fr-FR" dirty="0" smtClean="0"/>
              <a:t>A l’école</a:t>
            </a:r>
            <a:endParaRPr lang="fr-FR" dirty="0"/>
          </a:p>
        </p:txBody>
      </p:sp>
      <p:pic>
        <p:nvPicPr>
          <p:cNvPr id="8" name="Picture 4" descr="Wallonia - Walloon Region (Belgium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71834">
            <a:off x="849362" y="4642793"/>
            <a:ext cx="1880473" cy="1253650"/>
          </a:xfrm>
          <a:prstGeom prst="rect">
            <a:avLst/>
          </a:prstGeom>
          <a:noFill/>
        </p:spPr>
      </p:pic>
      <p:pic>
        <p:nvPicPr>
          <p:cNvPr id="9" name="Picture 6" descr="Drapeau de la Flandre — Wikipé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51805">
            <a:off x="5926912" y="4745363"/>
            <a:ext cx="1869393" cy="1246263"/>
          </a:xfrm>
          <a:prstGeom prst="rect">
            <a:avLst/>
          </a:prstGeom>
          <a:noFill/>
        </p:spPr>
      </p:pic>
      <p:pic>
        <p:nvPicPr>
          <p:cNvPr id="2050" name="Picture 2" descr="Dons - Espérance Banlieues - Mantes La Jol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87588">
            <a:off x="8068665" y="3459803"/>
            <a:ext cx="478708" cy="603909"/>
          </a:xfrm>
          <a:prstGeom prst="rect">
            <a:avLst/>
          </a:prstGeom>
          <a:noFill/>
        </p:spPr>
      </p:pic>
      <p:sp>
        <p:nvSpPr>
          <p:cNvPr id="2052" name="AutoShape 4" descr="Images, photos et images vectorielles de stock de Croix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4" name="AutoShape 6" descr="Images, photos et images vectorielles de stock de Croix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6" name="AutoShape 8" descr="Images, photos et images vectorielles de stock de Croix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8" name="Picture 10" descr="Croix Rouge — Photographie Molodec_ © #162174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844824"/>
            <a:ext cx="648072" cy="648072"/>
          </a:xfrm>
          <a:prstGeom prst="rect">
            <a:avLst/>
          </a:prstGeom>
          <a:noFill/>
        </p:spPr>
      </p:pic>
      <p:pic>
        <p:nvPicPr>
          <p:cNvPr id="2060" name="Picture 12" descr="Line art style. House ilustration vector background. home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001217">
            <a:off x="3427590" y="3652742"/>
            <a:ext cx="1008112" cy="1008112"/>
          </a:xfrm>
          <a:prstGeom prst="rect">
            <a:avLst/>
          </a:prstGeom>
          <a:noFill/>
        </p:spPr>
      </p:pic>
      <p:pic>
        <p:nvPicPr>
          <p:cNvPr id="2062" name="Picture 14" descr="I love this show so much, it&amp;#39;s so funny!! I decided to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040929">
            <a:off x="7415933" y="808746"/>
            <a:ext cx="1404156" cy="93610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L’art le </a:t>
            </a:r>
            <a:r>
              <a:rPr lang="fr-FR" sz="3600" dirty="0" smtClean="0">
                <a:solidFill>
                  <a:srgbClr val="FFC000"/>
                </a:solidFill>
              </a:rPr>
              <a:t>plus</a:t>
            </a:r>
            <a:r>
              <a:rPr lang="fr-FR" sz="3600" dirty="0" smtClean="0"/>
              <a:t> </a:t>
            </a:r>
            <a:r>
              <a:rPr lang="fr-FR" sz="3600" dirty="0" err="1" smtClean="0">
                <a:solidFill>
                  <a:srgbClr val="FF0000"/>
                </a:solidFill>
              </a:rPr>
              <a:t>interessant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err="1" smtClean="0"/>
              <a:t>Het</a:t>
            </a:r>
            <a:r>
              <a:rPr lang="fr-FR" sz="3600" dirty="0" smtClean="0"/>
              <a:t> </a:t>
            </a:r>
            <a:r>
              <a:rPr lang="fr-FR" sz="3600" dirty="0" err="1" smtClean="0"/>
              <a:t>meest</a:t>
            </a:r>
            <a:r>
              <a:rPr lang="fr-FR" sz="3600" dirty="0" smtClean="0"/>
              <a:t> </a:t>
            </a:r>
            <a:r>
              <a:rPr lang="fr-FR" sz="3600" dirty="0" err="1" smtClean="0">
                <a:solidFill>
                  <a:srgbClr val="FFC000"/>
                </a:solidFill>
              </a:rPr>
              <a:t>interessante</a:t>
            </a:r>
            <a:r>
              <a:rPr lang="fr-FR" sz="3600" dirty="0" smtClean="0">
                <a:solidFill>
                  <a:srgbClr val="FFC000"/>
                </a:solidFill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</a:rPr>
              <a:t>kunst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114800" cy="4680520"/>
          </a:xfrm>
        </p:spPr>
        <p:txBody>
          <a:bodyPr/>
          <a:lstStyle/>
          <a:p>
            <a:r>
              <a:rPr lang="fr-FR" dirty="0" smtClean="0"/>
              <a:t>Graffiti</a:t>
            </a:r>
          </a:p>
          <a:p>
            <a:r>
              <a:rPr lang="fr-FR" dirty="0" err="1" smtClean="0"/>
              <a:t>Schilderijen</a:t>
            </a:r>
            <a:endParaRPr lang="fr-FR" dirty="0" smtClean="0"/>
          </a:p>
          <a:p>
            <a:r>
              <a:rPr lang="fr-FR" dirty="0" err="1" smtClean="0"/>
              <a:t>Sculptuur</a:t>
            </a:r>
            <a:endParaRPr lang="fr-FR" dirty="0" smtClean="0"/>
          </a:p>
          <a:p>
            <a:r>
              <a:rPr lang="fr-FR" dirty="0" err="1" smtClean="0"/>
              <a:t>Abstracte</a:t>
            </a:r>
            <a:r>
              <a:rPr lang="fr-FR" dirty="0" smtClean="0"/>
              <a:t> </a:t>
            </a:r>
            <a:r>
              <a:rPr lang="fr-FR" dirty="0" err="1" smtClean="0"/>
              <a:t>kunst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425355"/>
          </a:xfrm>
        </p:spPr>
        <p:txBody>
          <a:bodyPr/>
          <a:lstStyle/>
          <a:p>
            <a:r>
              <a:rPr lang="fr-FR" dirty="0" smtClean="0"/>
              <a:t>Graffiti</a:t>
            </a:r>
          </a:p>
          <a:p>
            <a:r>
              <a:rPr lang="fr-FR" dirty="0" smtClean="0"/>
              <a:t>Peinture</a:t>
            </a:r>
          </a:p>
          <a:p>
            <a:r>
              <a:rPr lang="fr-FR" dirty="0" smtClean="0"/>
              <a:t>Sculpture</a:t>
            </a:r>
          </a:p>
          <a:p>
            <a:r>
              <a:rPr lang="fr-FR" dirty="0" smtClean="0"/>
              <a:t>Art abstrait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7864" y="1844824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rgbClr val="92D050"/>
                </a:solidFill>
              </a:rPr>
              <a:t>Meest</a:t>
            </a:r>
            <a:r>
              <a:rPr lang="fr-FR" sz="1100" dirty="0" smtClean="0">
                <a:solidFill>
                  <a:srgbClr val="92D050"/>
                </a:solidFill>
              </a:rPr>
              <a:t> </a:t>
            </a:r>
            <a:r>
              <a:rPr lang="fr-FR" sz="1100" dirty="0" err="1" smtClean="0">
                <a:solidFill>
                  <a:srgbClr val="92D050"/>
                </a:solidFill>
              </a:rPr>
              <a:t>interessant</a:t>
            </a:r>
            <a:endParaRPr lang="fr-FR" sz="1100" dirty="0">
              <a:solidFill>
                <a:srgbClr val="92D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775848" y="3356992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Moins intéressant</a:t>
            </a:r>
            <a:endParaRPr lang="fr-FR" sz="1100" dirty="0">
              <a:solidFill>
                <a:srgbClr val="FF0000"/>
              </a:solidFill>
            </a:endParaRPr>
          </a:p>
        </p:txBody>
      </p:sp>
      <p:pic>
        <p:nvPicPr>
          <p:cNvPr id="12" name="Picture 4" descr="Wallonia - Walloon Region (Belgium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71834">
            <a:off x="1307270" y="4583641"/>
            <a:ext cx="1615109" cy="1076740"/>
          </a:xfrm>
          <a:prstGeom prst="rect">
            <a:avLst/>
          </a:prstGeom>
          <a:noFill/>
        </p:spPr>
      </p:pic>
      <p:pic>
        <p:nvPicPr>
          <p:cNvPr id="13" name="Picture 6" descr="Drapeau de la Flandre — Wikipé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51805">
            <a:off x="6350809" y="4732572"/>
            <a:ext cx="1610145" cy="1073431"/>
          </a:xfrm>
          <a:prstGeom prst="rect">
            <a:avLst/>
          </a:prstGeom>
          <a:noFill/>
        </p:spPr>
      </p:pic>
      <p:pic>
        <p:nvPicPr>
          <p:cNvPr id="1026" name="Picture 2" descr="Adım Adım Graffiti Nasıl Yapılır?(kendin yap) - YouTu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25848">
            <a:off x="528786" y="674827"/>
            <a:ext cx="1280142" cy="720080"/>
          </a:xfrm>
          <a:prstGeom prst="rect">
            <a:avLst/>
          </a:prstGeom>
          <a:noFill/>
        </p:spPr>
      </p:pic>
      <p:pic>
        <p:nvPicPr>
          <p:cNvPr id="1028" name="Picture 4" descr="Pierre Blanche Sur Le Sable - Fond De Jardin De Zen Photo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15323">
            <a:off x="4388005" y="4032992"/>
            <a:ext cx="648072" cy="834042"/>
          </a:xfrm>
          <a:prstGeom prst="rect">
            <a:avLst/>
          </a:prstGeom>
          <a:noFill/>
        </p:spPr>
      </p:pic>
      <p:pic>
        <p:nvPicPr>
          <p:cNvPr id="1030" name="Picture 6" descr="DIAPORAMA (2 min 10) TABLEAUX DU PEINTRE KANDINSKY EN HD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198866" flipH="1">
            <a:off x="3309637" y="2629716"/>
            <a:ext cx="1151236" cy="647570"/>
          </a:xfrm>
          <a:prstGeom prst="rect">
            <a:avLst/>
          </a:prstGeom>
          <a:noFill/>
        </p:spPr>
      </p:pic>
      <p:pic>
        <p:nvPicPr>
          <p:cNvPr id="1032" name="Picture 8" descr="Tableaux huile gratuit .Tableaux offert .Peindre paysage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89271">
            <a:off x="7789292" y="1841763"/>
            <a:ext cx="864096" cy="64807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100</TotalTime>
  <Words>58</Words>
  <Application>Microsoft Office PowerPoint</Application>
  <PresentationFormat>Affichage à l'écran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Identité des Flamands « L’art et la culture » ~ Identiteit van de Waalse « Kunst en cultuur »</vt:lpstr>
      <vt:lpstr>L’art pratiqué  Kunst beoefend</vt:lpstr>
      <vt:lpstr>Utilisation du dialecte Gebruik van het dialect </vt:lpstr>
      <vt:lpstr>L’art le plus interessant Het meest interessante kunst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Identité des Flamands Identiteit van de Waalse</dc:title>
  <dc:creator>Marc</dc:creator>
  <cp:lastModifiedBy>Marc</cp:lastModifiedBy>
  <cp:revision>11</cp:revision>
  <dcterms:created xsi:type="dcterms:W3CDTF">2020-03-05T21:51:06Z</dcterms:created>
  <dcterms:modified xsi:type="dcterms:W3CDTF">2020-03-05T23:31:38Z</dcterms:modified>
</cp:coreProperties>
</file>