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70" r:id="rId6"/>
    <p:sldId id="262" r:id="rId7"/>
    <p:sldId id="278" r:id="rId8"/>
    <p:sldId id="260" r:id="rId9"/>
    <p:sldId id="257" r:id="rId10"/>
    <p:sldId id="268" r:id="rId11"/>
    <p:sldId id="267" r:id="rId12"/>
    <p:sldId id="266" r:id="rId13"/>
    <p:sldId id="274" r:id="rId14"/>
    <p:sldId id="272" r:id="rId15"/>
    <p:sldId id="275" r:id="rId16"/>
    <p:sldId id="273" r:id="rId17"/>
    <p:sldId id="271" r:id="rId18"/>
    <p:sldId id="265" r:id="rId19"/>
    <p:sldId id="264" r:id="rId20"/>
    <p:sldId id="263" r:id="rId21"/>
    <p:sldId id="269" r:id="rId22"/>
    <p:sldId id="276" r:id="rId23"/>
    <p:sldId id="277" r:id="rId24"/>
    <p:sldId id="284" r:id="rId25"/>
    <p:sldId id="283" r:id="rId26"/>
    <p:sldId id="282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F92-21A2-4DC7-B440-C04D12F33268}" type="datetimeFigureOut">
              <a:rPr lang="nl-NL" smtClean="0"/>
              <a:pPr/>
              <a:t>20-2-2018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3B34-F841-4498-8459-986F6ADBA39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4079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F92-21A2-4DC7-B440-C04D12F33268}" type="datetimeFigureOut">
              <a:rPr lang="nl-NL" smtClean="0"/>
              <a:pPr/>
              <a:t>20-2-2018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3B34-F841-4498-8459-986F6ADBA39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2387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F92-21A2-4DC7-B440-C04D12F33268}" type="datetimeFigureOut">
              <a:rPr lang="nl-NL" smtClean="0"/>
              <a:pPr/>
              <a:t>20-2-2018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3B34-F841-4498-8459-986F6ADBA39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1967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F92-21A2-4DC7-B440-C04D12F33268}" type="datetimeFigureOut">
              <a:rPr lang="nl-NL" smtClean="0"/>
              <a:pPr/>
              <a:t>20-2-2018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3B34-F841-4498-8459-986F6ADBA39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9498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F92-21A2-4DC7-B440-C04D12F33268}" type="datetimeFigureOut">
              <a:rPr lang="nl-NL" smtClean="0"/>
              <a:pPr/>
              <a:t>20-2-2018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3B34-F841-4498-8459-986F6ADBA39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063353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F92-21A2-4DC7-B440-C04D12F33268}" type="datetimeFigureOut">
              <a:rPr lang="nl-NL" smtClean="0"/>
              <a:pPr/>
              <a:t>20-2-2018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3B34-F841-4498-8459-986F6ADBA39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6834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F92-21A2-4DC7-B440-C04D12F33268}" type="datetimeFigureOut">
              <a:rPr lang="nl-NL" smtClean="0"/>
              <a:pPr/>
              <a:t>20-2-2018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3B34-F841-4498-8459-986F6ADBA39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231071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F92-21A2-4DC7-B440-C04D12F33268}" type="datetimeFigureOut">
              <a:rPr lang="nl-NL" smtClean="0"/>
              <a:pPr/>
              <a:t>20-2-2018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3B34-F841-4498-8459-986F6ADBA39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3756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F92-21A2-4DC7-B440-C04D12F33268}" type="datetimeFigureOut">
              <a:rPr lang="nl-NL" smtClean="0"/>
              <a:pPr/>
              <a:t>20-2-2018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3B34-F841-4498-8459-986F6ADBA39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9745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F92-21A2-4DC7-B440-C04D12F33268}" type="datetimeFigureOut">
              <a:rPr lang="nl-NL" smtClean="0"/>
              <a:pPr/>
              <a:t>20-2-2018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3B34-F841-4498-8459-986F6ADBA39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2202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F92-21A2-4DC7-B440-C04D12F33268}" type="datetimeFigureOut">
              <a:rPr lang="nl-NL" smtClean="0"/>
              <a:pPr/>
              <a:t>20-2-2018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3B34-F841-4498-8459-986F6ADBA39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62258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ADF92-21A2-4DC7-B440-C04D12F33268}" type="datetimeFigureOut">
              <a:rPr lang="nl-NL" smtClean="0"/>
              <a:pPr/>
              <a:t>20-2-2018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43B34-F841-4498-8459-986F6ADBA39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69898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17938" y="0"/>
            <a:ext cx="9144000" cy="1442434"/>
          </a:xfrm>
        </p:spPr>
        <p:txBody>
          <a:bodyPr/>
          <a:lstStyle/>
          <a:p>
            <a:r>
              <a:rPr lang="nl-NL" b="1" dirty="0" smtClean="0"/>
              <a:t>MAKING COMICS!</a:t>
            </a:r>
            <a:endParaRPr lang="nl-NL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2163" y="1442434"/>
            <a:ext cx="4215550" cy="4817771"/>
          </a:xfrm>
          <a:prstGeom prst="rect">
            <a:avLst/>
          </a:prstGeom>
        </p:spPr>
      </p:pic>
      <p:pic>
        <p:nvPicPr>
          <p:cNvPr id="4" name="Grafik 3" descr="official erasmu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05702" y="5930557"/>
            <a:ext cx="1984683" cy="566908"/>
          </a:xfrm>
          <a:prstGeom prst="rect">
            <a:avLst/>
          </a:prstGeom>
        </p:spPr>
      </p:pic>
      <p:pic>
        <p:nvPicPr>
          <p:cNvPr id="6" name="Grafik 5" descr="jls-logo-nashor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2684" y="5490994"/>
            <a:ext cx="890482" cy="536154"/>
          </a:xfrm>
          <a:prstGeom prst="rect">
            <a:avLst/>
          </a:prstGeom>
        </p:spPr>
      </p:pic>
      <p:pic>
        <p:nvPicPr>
          <p:cNvPr id="7" name="Grafik 6" descr="winner-italy-f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61394" y="356257"/>
            <a:ext cx="721303" cy="10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67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ONE image is also enough to tell a </a:t>
            </a:r>
            <a:r>
              <a:rPr lang="nl-NL" b="1" dirty="0" smtClean="0"/>
              <a:t>story...</a:t>
            </a:r>
            <a:endParaRPr lang="nl-NL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3086" y="1258161"/>
            <a:ext cx="3978632" cy="5549144"/>
          </a:xfrm>
        </p:spPr>
      </p:pic>
      <p:pic>
        <p:nvPicPr>
          <p:cNvPr id="5" name="Grafik 4" descr="winner-italy-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1394" y="356257"/>
            <a:ext cx="721303" cy="1093720"/>
          </a:xfrm>
          <a:prstGeom prst="rect">
            <a:avLst/>
          </a:prstGeom>
        </p:spPr>
      </p:pic>
      <p:pic>
        <p:nvPicPr>
          <p:cNvPr id="6" name="Grafik 5" descr="official erasmu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15600" y="6161897"/>
            <a:ext cx="1174785" cy="33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907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7200" dirty="0" smtClean="0">
                <a:sym typeface="Wingdings" panose="05000000000000000000" pitchFamily="2" charset="2"/>
              </a:rPr>
              <a:t></a:t>
            </a:r>
            <a:endParaRPr lang="nl-NL" sz="72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7929" y="195170"/>
            <a:ext cx="4777124" cy="6662830"/>
          </a:xfrm>
        </p:spPr>
      </p:pic>
      <p:pic>
        <p:nvPicPr>
          <p:cNvPr id="5" name="Grafik 4" descr="winner-italy-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1394" y="356257"/>
            <a:ext cx="721303" cy="1093720"/>
          </a:xfrm>
          <a:prstGeom prst="rect">
            <a:avLst/>
          </a:prstGeom>
        </p:spPr>
      </p:pic>
      <p:pic>
        <p:nvPicPr>
          <p:cNvPr id="6" name="Grafik 5" descr="official erasmu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15600" y="6161897"/>
            <a:ext cx="1174785" cy="33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67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Provoking the </a:t>
            </a:r>
            <a:r>
              <a:rPr lang="nl-NL" b="1" dirty="0" smtClean="0"/>
              <a:t>viewer always </a:t>
            </a:r>
            <a:r>
              <a:rPr lang="nl-NL" b="1" dirty="0" smtClean="0"/>
              <a:t>works!</a:t>
            </a:r>
            <a:endParaRPr lang="nl-NL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794" y="1876273"/>
            <a:ext cx="3374265" cy="4706212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9466" y="1918020"/>
            <a:ext cx="3344334" cy="4664465"/>
          </a:xfrm>
          <a:prstGeom prst="rect">
            <a:avLst/>
          </a:prstGeom>
        </p:spPr>
      </p:pic>
      <p:pic>
        <p:nvPicPr>
          <p:cNvPr id="6" name="Grafik 5" descr="winner-italy-f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61394" y="356257"/>
            <a:ext cx="721303" cy="10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22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15297" cy="3592921"/>
          </a:xfrm>
        </p:spPr>
        <p:txBody>
          <a:bodyPr/>
          <a:lstStyle/>
          <a:p>
            <a:r>
              <a:rPr lang="de-DE" b="1" dirty="0" err="1" smtClean="0"/>
              <a:t>Basically</a:t>
            </a:r>
            <a:r>
              <a:rPr lang="de-DE" b="1" dirty="0" smtClean="0"/>
              <a:t>: </a:t>
            </a:r>
            <a:r>
              <a:rPr lang="de-DE" b="1" dirty="0" err="1" smtClean="0"/>
              <a:t>Less</a:t>
            </a:r>
            <a:r>
              <a:rPr lang="de-DE" b="1" dirty="0" smtClean="0"/>
              <a:t> </a:t>
            </a:r>
            <a:r>
              <a:rPr lang="de-DE" b="1" dirty="0" err="1" smtClean="0"/>
              <a:t>is</a:t>
            </a:r>
            <a:r>
              <a:rPr lang="de-DE" b="1" dirty="0" smtClean="0"/>
              <a:t> </a:t>
            </a:r>
            <a:r>
              <a:rPr lang="de-DE" b="1" dirty="0" err="1" smtClean="0"/>
              <a:t>more</a:t>
            </a:r>
            <a:r>
              <a:rPr lang="de-DE" b="1" dirty="0" smtClean="0"/>
              <a:t>…</a:t>
            </a:r>
            <a:br>
              <a:rPr lang="de-DE" b="1" dirty="0" smtClean="0"/>
            </a:br>
            <a:r>
              <a:rPr lang="de-DE" sz="2000" b="1" i="1" dirty="0" smtClean="0"/>
              <a:t>Ludwig Mies van der Rohe (1886–1969). </a:t>
            </a:r>
            <a:r>
              <a:rPr lang="de-DE" sz="2000" b="1" i="1" dirty="0" smtClean="0"/>
              <a:t>Phrase/</a:t>
            </a:r>
            <a:r>
              <a:rPr lang="de-DE" sz="2000" b="1" i="1" dirty="0" err="1" smtClean="0"/>
              <a:t>motto</a:t>
            </a:r>
            <a:r>
              <a:rPr lang="de-DE" sz="2000" b="1" i="1" dirty="0" smtClean="0"/>
              <a:t> </a:t>
            </a:r>
            <a:r>
              <a:rPr lang="de-DE" sz="2000" b="1" i="1" dirty="0" err="1" smtClean="0"/>
              <a:t>adopted</a:t>
            </a:r>
            <a:r>
              <a:rPr lang="de-DE" sz="2000" b="1" i="1" dirty="0" smtClean="0"/>
              <a:t> c. 1947</a:t>
            </a:r>
            <a:endParaRPr lang="de-DE" sz="2000" b="1" i="1" dirty="0"/>
          </a:p>
        </p:txBody>
      </p:sp>
      <p:pic>
        <p:nvPicPr>
          <p:cNvPr id="7" name="Grafik 6" descr="imageshh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8198" y="839695"/>
            <a:ext cx="4321356" cy="4579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ages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2830" y="-1"/>
            <a:ext cx="4800873" cy="6182943"/>
          </a:xfrm>
        </p:spPr>
      </p:pic>
      <p:pic>
        <p:nvPicPr>
          <p:cNvPr id="5" name="Grafik 4" descr="imqge.png"/>
          <p:cNvPicPr>
            <a:picLocks noChangeAspect="1"/>
          </p:cNvPicPr>
          <p:nvPr/>
        </p:nvPicPr>
        <p:blipFill>
          <a:blip r:embed="rId3" cstate="print"/>
          <a:srcRect t="11590"/>
          <a:stretch>
            <a:fillRect/>
          </a:stretch>
        </p:blipFill>
        <p:spPr>
          <a:xfrm>
            <a:off x="5172891" y="2116182"/>
            <a:ext cx="6934578" cy="2299063"/>
          </a:xfrm>
          <a:prstGeom prst="rect">
            <a:avLst/>
          </a:prstGeom>
        </p:spPr>
      </p:pic>
      <p:pic>
        <p:nvPicPr>
          <p:cNvPr id="6" name="Grafik 5" descr="winner-italy-f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61394" y="356257"/>
            <a:ext cx="721303" cy="1093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ndexjjj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87783" y="1889194"/>
            <a:ext cx="5940922" cy="2644327"/>
          </a:xfrm>
        </p:spPr>
      </p:pic>
      <p:pic>
        <p:nvPicPr>
          <p:cNvPr id="5" name="Grafik 4" descr="winner-italy-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1394" y="356257"/>
            <a:ext cx="721303" cy="1093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Even „simple“ is organised – look at the writing – it‘s NOT handwriting. Each „s“ is the same!</a:t>
            </a:r>
            <a:endParaRPr lang="en-GB" dirty="0"/>
          </a:p>
        </p:txBody>
      </p:sp>
      <p:pic>
        <p:nvPicPr>
          <p:cNvPr id="4" name="Inhaltsplatzhalter 3" descr="index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206"/>
          <a:stretch>
            <a:fillRect/>
          </a:stretch>
        </p:blipFill>
        <p:spPr>
          <a:xfrm>
            <a:off x="1275941" y="1986756"/>
            <a:ext cx="9705479" cy="3329827"/>
          </a:xfrm>
        </p:spPr>
      </p:pic>
      <p:pic>
        <p:nvPicPr>
          <p:cNvPr id="5" name="Grafik 4" descr="winner-italy-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1394" y="356257"/>
            <a:ext cx="721303" cy="1093720"/>
          </a:xfrm>
          <a:prstGeom prst="rect">
            <a:avLst/>
          </a:prstGeom>
        </p:spPr>
      </p:pic>
      <p:pic>
        <p:nvPicPr>
          <p:cNvPr id="6" name="Grafik 5" descr="official erasmu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15600" y="6161897"/>
            <a:ext cx="1174785" cy="335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Collage </a:t>
            </a:r>
            <a:r>
              <a:rPr lang="de-DE" b="1" dirty="0" err="1" smtClean="0"/>
              <a:t>or</a:t>
            </a:r>
            <a:r>
              <a:rPr lang="de-DE" b="1" dirty="0" smtClean="0"/>
              <a:t> digital </a:t>
            </a:r>
            <a:r>
              <a:rPr lang="de-DE" b="1" dirty="0" err="1" smtClean="0"/>
              <a:t>editing</a:t>
            </a:r>
            <a:r>
              <a:rPr lang="de-DE" b="1" dirty="0" smtClean="0"/>
              <a:t> </a:t>
            </a:r>
            <a:r>
              <a:rPr lang="de-DE" b="1" dirty="0" err="1" smtClean="0"/>
              <a:t>is</a:t>
            </a:r>
            <a:r>
              <a:rPr lang="de-DE" b="1" dirty="0" smtClean="0"/>
              <a:t> also </a:t>
            </a:r>
            <a:r>
              <a:rPr lang="de-DE" b="1" dirty="0" err="1" smtClean="0"/>
              <a:t>fun</a:t>
            </a:r>
            <a:r>
              <a:rPr lang="de-DE" b="1" dirty="0" smtClean="0"/>
              <a:t>!</a:t>
            </a:r>
            <a:endParaRPr lang="de-DE" b="1" dirty="0"/>
          </a:p>
        </p:txBody>
      </p:sp>
      <p:pic>
        <p:nvPicPr>
          <p:cNvPr id="4" name="Inhaltsplatzhalter 3" descr="imagesjj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21637" y="2220526"/>
            <a:ext cx="6717126" cy="2952365"/>
          </a:xfrm>
        </p:spPr>
      </p:pic>
      <p:pic>
        <p:nvPicPr>
          <p:cNvPr id="5" name="Grafik 4" descr="winner-italy-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1394" y="356257"/>
            <a:ext cx="721303" cy="1093720"/>
          </a:xfrm>
          <a:prstGeom prst="rect">
            <a:avLst/>
          </a:prstGeom>
        </p:spPr>
      </p:pic>
      <p:pic>
        <p:nvPicPr>
          <p:cNvPr id="6" name="Grafik 5" descr="official erasmu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15600" y="6161897"/>
            <a:ext cx="1174785" cy="335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Less is a bore... </a:t>
            </a:r>
            <a:br>
              <a:rPr lang="nl-NL" b="1" dirty="0" smtClean="0"/>
            </a:br>
            <a:r>
              <a:rPr lang="nl-NL" sz="2200" b="1" dirty="0" smtClean="0"/>
              <a:t>A postmodernist reaction to van der Rohe’s motto by </a:t>
            </a:r>
            <a:r>
              <a:rPr lang="de-DE" sz="2200" b="1" dirty="0" smtClean="0"/>
              <a:t>Robert </a:t>
            </a:r>
            <a:r>
              <a:rPr lang="de-DE" sz="2200" b="1" dirty="0" smtClean="0"/>
              <a:t>Charles Venturi Jr.</a:t>
            </a:r>
            <a:r>
              <a:rPr lang="de-DE" sz="2200" dirty="0" smtClean="0"/>
              <a:t> </a:t>
            </a:r>
            <a:r>
              <a:rPr lang="de-DE" sz="2200" b="1" dirty="0" smtClean="0"/>
              <a:t>(</a:t>
            </a:r>
            <a:r>
              <a:rPr lang="de-DE" sz="2200" b="1" dirty="0" err="1" smtClean="0"/>
              <a:t>born</a:t>
            </a:r>
            <a:r>
              <a:rPr lang="de-DE" sz="2200" b="1" dirty="0" smtClean="0"/>
              <a:t> June 25, 1925)</a:t>
            </a:r>
            <a:endParaRPr lang="nl-NL" sz="2200" b="1" dirty="0"/>
          </a:p>
        </p:txBody>
      </p:sp>
      <p:pic>
        <p:nvPicPr>
          <p:cNvPr id="4" name="Inhaltsplatzhalter 3" descr="detai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6726" y="1734185"/>
            <a:ext cx="7735713" cy="4351338"/>
          </a:xfrm>
        </p:spPr>
      </p:pic>
      <p:pic>
        <p:nvPicPr>
          <p:cNvPr id="5" name="Inhaltsplatzhalter 5" descr="detaile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3109" y="1575276"/>
            <a:ext cx="2913017" cy="4490230"/>
          </a:xfrm>
          <a:prstGeom prst="rect">
            <a:avLst/>
          </a:prstGeom>
        </p:spPr>
      </p:pic>
      <p:pic>
        <p:nvPicPr>
          <p:cNvPr id="6" name="Grafik 5" descr="official erasmu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15600" y="6161897"/>
            <a:ext cx="1174785" cy="33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10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2885" y="1109708"/>
            <a:ext cx="5314406" cy="3684361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But it has to be understandable! </a:t>
            </a:r>
            <a:br>
              <a:rPr lang="nl-NL" b="1" dirty="0" smtClean="0"/>
            </a:br>
            <a:r>
              <a:rPr lang="nl-NL" b="1" dirty="0" smtClean="0"/>
              <a:t>You</a:t>
            </a:r>
            <a:r>
              <a:rPr lang="nl-NL" dirty="0" smtClean="0"/>
              <a:t> </a:t>
            </a:r>
            <a:r>
              <a:rPr lang="nl-NL" b="1" dirty="0" smtClean="0"/>
              <a:t>are not making an art work. </a:t>
            </a:r>
            <a:br>
              <a:rPr lang="nl-NL" b="1" dirty="0" smtClean="0"/>
            </a:br>
            <a:r>
              <a:rPr lang="nl-NL" b="1" dirty="0" smtClean="0"/>
              <a:t>You want to educate people with your work today.</a:t>
            </a:r>
            <a:endParaRPr lang="nl-NL" b="1" dirty="0"/>
          </a:p>
        </p:txBody>
      </p:sp>
      <p:pic>
        <p:nvPicPr>
          <p:cNvPr id="6" name="Inhaltsplatzhalter 3" descr="detailed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80444" y="767533"/>
            <a:ext cx="5340995" cy="5306695"/>
          </a:xfrm>
        </p:spPr>
      </p:pic>
      <p:pic>
        <p:nvPicPr>
          <p:cNvPr id="7" name="Grafik 6" descr="winner-italy-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1394" y="356257"/>
            <a:ext cx="721303" cy="10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72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 </a:t>
            </a:r>
            <a:r>
              <a:rPr lang="nl-NL" dirty="0" err="1" smtClean="0"/>
              <a:t>you</a:t>
            </a:r>
            <a:r>
              <a:rPr lang="nl-NL" dirty="0" smtClean="0"/>
              <a:t> want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tell</a:t>
            </a:r>
            <a:r>
              <a:rPr lang="nl-NL" dirty="0" smtClean="0"/>
              <a:t> a story?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1059" y="1485439"/>
            <a:ext cx="3364059" cy="4351338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5117" y="1563816"/>
            <a:ext cx="6177811" cy="4278134"/>
          </a:xfrm>
          <a:prstGeom prst="rect">
            <a:avLst/>
          </a:prstGeom>
        </p:spPr>
      </p:pic>
      <p:pic>
        <p:nvPicPr>
          <p:cNvPr id="5" name="Grafik 4" descr="winner-italy-f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61394" y="356257"/>
            <a:ext cx="721303" cy="1093720"/>
          </a:xfrm>
          <a:prstGeom prst="rect">
            <a:avLst/>
          </a:prstGeom>
        </p:spPr>
      </p:pic>
      <p:pic>
        <p:nvPicPr>
          <p:cNvPr id="7" name="Grafik 6" descr="official erasmus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05702" y="5930557"/>
            <a:ext cx="1984683" cy="56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39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C</a:t>
            </a:r>
            <a:r>
              <a:rPr lang="nl-NL" b="1" dirty="0" smtClean="0">
                <a:solidFill>
                  <a:schemeClr val="tx2"/>
                </a:solidFill>
              </a:rPr>
              <a:t>o</a:t>
            </a:r>
            <a:r>
              <a:rPr lang="nl-NL" b="1" dirty="0" smtClean="0">
                <a:solidFill>
                  <a:schemeClr val="accent1"/>
                </a:solidFill>
              </a:rPr>
              <a:t>l</a:t>
            </a:r>
            <a:r>
              <a:rPr lang="nl-NL" b="1" dirty="0" smtClean="0">
                <a:solidFill>
                  <a:schemeClr val="accent4"/>
                </a:solidFill>
              </a:rPr>
              <a:t>o</a:t>
            </a:r>
            <a:r>
              <a:rPr lang="nl-NL" b="1" dirty="0" smtClean="0">
                <a:solidFill>
                  <a:schemeClr val="accent6"/>
                </a:solidFill>
              </a:rPr>
              <a:t>u</a:t>
            </a:r>
            <a:r>
              <a:rPr lang="nl-N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nl-NL" b="1" dirty="0" smtClean="0"/>
              <a:t> is always possible...</a:t>
            </a:r>
            <a:endParaRPr lang="nl-NL" b="1" dirty="0"/>
          </a:p>
        </p:txBody>
      </p:sp>
      <p:pic>
        <p:nvPicPr>
          <p:cNvPr id="9" name="Grafik 8" descr="detailed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438" y="1666330"/>
            <a:ext cx="10925690" cy="4029075"/>
          </a:xfrm>
          <a:prstGeom prst="rect">
            <a:avLst/>
          </a:prstGeom>
        </p:spPr>
      </p:pic>
      <p:pic>
        <p:nvPicPr>
          <p:cNvPr id="11" name="Grafik 10" descr="winner-italy-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1394" y="356257"/>
            <a:ext cx="721303" cy="1093720"/>
          </a:xfrm>
          <a:prstGeom prst="rect">
            <a:avLst/>
          </a:prstGeom>
        </p:spPr>
      </p:pic>
      <p:pic>
        <p:nvPicPr>
          <p:cNvPr id="12" name="Grafik 11" descr="official erasmu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15600" y="6161897"/>
            <a:ext cx="1174785" cy="33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971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Colour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fun</a:t>
            </a:r>
            <a:r>
              <a:rPr lang="de-DE" b="1" dirty="0" smtClean="0"/>
              <a:t> </a:t>
            </a:r>
            <a:r>
              <a:rPr lang="de-DE" b="1" dirty="0" err="1" smtClean="0"/>
              <a:t>layouts</a:t>
            </a:r>
            <a:r>
              <a:rPr lang="de-DE" b="1" dirty="0" smtClean="0"/>
              <a:t>…</a:t>
            </a:r>
            <a:endParaRPr lang="de-DE" b="1" dirty="0"/>
          </a:p>
        </p:txBody>
      </p:sp>
      <p:pic>
        <p:nvPicPr>
          <p:cNvPr id="4" name="Inhaltsplatzhalter 3" descr="detailed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5879" y="1750943"/>
            <a:ext cx="2828109" cy="4595677"/>
          </a:xfrm>
        </p:spPr>
      </p:pic>
      <p:pic>
        <p:nvPicPr>
          <p:cNvPr id="6" name="Grafik 5" descr="detailed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8942" y="1724297"/>
            <a:ext cx="3516235" cy="5133703"/>
          </a:xfrm>
          <a:prstGeom prst="rect">
            <a:avLst/>
          </a:prstGeom>
        </p:spPr>
      </p:pic>
      <p:pic>
        <p:nvPicPr>
          <p:cNvPr id="7" name="Grafik 6" descr="dsfsdgs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4709" y="1710825"/>
            <a:ext cx="3197542" cy="4718535"/>
          </a:xfrm>
          <a:prstGeom prst="rect">
            <a:avLst/>
          </a:prstGeom>
        </p:spPr>
      </p:pic>
      <p:pic>
        <p:nvPicPr>
          <p:cNvPr id="8" name="Grafik 7" descr="winner-italy-f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61394" y="356257"/>
            <a:ext cx="721303" cy="1093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08371"/>
            <a:ext cx="10515600" cy="2051504"/>
          </a:xfrm>
        </p:spPr>
        <p:txBody>
          <a:bodyPr>
            <a:normAutofit fontScale="90000"/>
          </a:bodyPr>
          <a:lstStyle/>
          <a:p>
            <a:r>
              <a:rPr lang="de-DE" b="1" dirty="0" err="1" smtClean="0"/>
              <a:t>Your</a:t>
            </a:r>
            <a:r>
              <a:rPr lang="de-DE" b="1" dirty="0" smtClean="0"/>
              <a:t> </a:t>
            </a:r>
            <a:r>
              <a:rPr lang="de-DE" b="1" dirty="0" err="1" smtClean="0"/>
              <a:t>focus</a:t>
            </a:r>
            <a:r>
              <a:rPr lang="de-DE" b="1" dirty="0" smtClean="0"/>
              <a:t> </a:t>
            </a:r>
            <a:r>
              <a:rPr lang="de-DE" b="1" dirty="0" err="1" smtClean="0"/>
              <a:t>is</a:t>
            </a:r>
            <a:r>
              <a:rPr lang="de-DE" b="1" dirty="0" smtClean="0"/>
              <a:t>: </a:t>
            </a:r>
            <a:r>
              <a:rPr lang="de-DE" sz="6600" b="1" dirty="0" err="1" smtClean="0"/>
              <a:t>sustain.me</a:t>
            </a:r>
            <a:r>
              <a:rPr lang="de-DE" sz="6600" b="1" dirty="0" smtClean="0"/>
              <a:t/>
            </a:r>
            <a:br>
              <a:rPr lang="de-DE" sz="6600" b="1" dirty="0" smtClean="0"/>
            </a:br>
            <a:r>
              <a:rPr lang="de-DE" sz="4900" b="1" dirty="0" err="1" smtClean="0"/>
              <a:t>You</a:t>
            </a:r>
            <a:r>
              <a:rPr lang="de-DE" sz="4900" b="1" dirty="0" smtClean="0"/>
              <a:t> </a:t>
            </a:r>
            <a:r>
              <a:rPr lang="de-DE" sz="4900" b="1" dirty="0" err="1" smtClean="0"/>
              <a:t>can</a:t>
            </a:r>
            <a:r>
              <a:rPr lang="de-DE" sz="4900" b="1" dirty="0" smtClean="0"/>
              <a:t> </a:t>
            </a:r>
            <a:r>
              <a:rPr lang="de-DE" sz="4900" b="1" dirty="0" err="1" smtClean="0"/>
              <a:t>make</a:t>
            </a:r>
            <a:r>
              <a:rPr lang="de-DE" sz="4900" b="1" dirty="0" smtClean="0"/>
              <a:t> a </a:t>
            </a:r>
            <a:r>
              <a:rPr lang="de-DE" sz="4900" b="1" dirty="0" err="1" smtClean="0"/>
              <a:t>comic</a:t>
            </a:r>
            <a:r>
              <a:rPr lang="de-DE" sz="4900" b="1" dirty="0" smtClean="0"/>
              <a:t>, </a:t>
            </a:r>
            <a:r>
              <a:rPr lang="de-DE" sz="4900" b="1" dirty="0" err="1" smtClean="0"/>
              <a:t>cartoon</a:t>
            </a:r>
            <a:r>
              <a:rPr lang="de-DE" sz="4900" b="1" dirty="0" smtClean="0"/>
              <a:t>, </a:t>
            </a:r>
            <a:r>
              <a:rPr lang="de-DE" sz="4900" b="1" dirty="0" err="1" smtClean="0"/>
              <a:t>flyer</a:t>
            </a:r>
            <a:r>
              <a:rPr lang="de-DE" sz="4900" b="1" dirty="0" smtClean="0"/>
              <a:t>, </a:t>
            </a:r>
            <a:r>
              <a:rPr lang="de-DE" sz="4900" b="1" dirty="0" err="1" smtClean="0"/>
              <a:t>etc</a:t>
            </a:r>
            <a:r>
              <a:rPr lang="de-DE" sz="4900" b="1" dirty="0" smtClean="0"/>
              <a:t> </a:t>
            </a:r>
            <a:r>
              <a:rPr lang="de-DE" sz="4900" b="1" dirty="0" err="1" smtClean="0"/>
              <a:t>for</a:t>
            </a:r>
            <a:r>
              <a:rPr lang="de-DE" sz="4900" b="1" dirty="0" smtClean="0"/>
              <a:t> ANY </a:t>
            </a:r>
            <a:r>
              <a:rPr lang="de-DE" sz="4900" b="1" dirty="0" err="1" smtClean="0"/>
              <a:t>aspect</a:t>
            </a:r>
            <a:r>
              <a:rPr lang="de-DE" sz="4900" b="1" dirty="0" smtClean="0"/>
              <a:t> </a:t>
            </a:r>
            <a:r>
              <a:rPr lang="de-DE" sz="4900" b="1" dirty="0" err="1" smtClean="0"/>
              <a:t>of</a:t>
            </a:r>
            <a:r>
              <a:rPr lang="de-DE" sz="4900" b="1" dirty="0" smtClean="0"/>
              <a:t> </a:t>
            </a:r>
            <a:r>
              <a:rPr lang="de-DE" sz="4900" b="1" dirty="0" err="1" smtClean="0"/>
              <a:t>this</a:t>
            </a:r>
            <a:r>
              <a:rPr lang="de-DE" sz="4900" b="1" dirty="0" smtClean="0"/>
              <a:t> </a:t>
            </a:r>
            <a:r>
              <a:rPr lang="de-DE" sz="4900" b="1" dirty="0" err="1" smtClean="0"/>
              <a:t>project</a:t>
            </a:r>
            <a:endParaRPr lang="de-DE" sz="4900" b="1" dirty="0"/>
          </a:p>
        </p:txBody>
      </p:sp>
      <p:pic>
        <p:nvPicPr>
          <p:cNvPr id="4" name="Inhaltsplatzhalter 3" descr="gre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9980"/>
          <a:stretch>
            <a:fillRect/>
          </a:stretch>
        </p:blipFill>
        <p:spPr>
          <a:xfrm>
            <a:off x="5033737" y="2272938"/>
            <a:ext cx="6301069" cy="4585062"/>
          </a:xfrm>
        </p:spPr>
      </p:pic>
      <p:pic>
        <p:nvPicPr>
          <p:cNvPr id="5" name="Grafik 4" descr="winner-italy-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1394" y="356257"/>
            <a:ext cx="721303" cy="1093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99016" y="365125"/>
            <a:ext cx="6154783" cy="2365012"/>
          </a:xfrm>
        </p:spPr>
        <p:txBody>
          <a:bodyPr/>
          <a:lstStyle/>
          <a:p>
            <a:r>
              <a:rPr lang="en-GB" b="1" dirty="0" smtClean="0"/>
              <a:t>Weirdly enough, circles attract the eye…</a:t>
            </a:r>
            <a:endParaRPr lang="en-GB" b="1" dirty="0"/>
          </a:p>
        </p:txBody>
      </p:sp>
      <p:pic>
        <p:nvPicPr>
          <p:cNvPr id="4" name="Inhaltsplatzhalter 3" descr="green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9866"/>
          <a:stretch>
            <a:fillRect/>
          </a:stretch>
        </p:blipFill>
        <p:spPr>
          <a:xfrm>
            <a:off x="800273" y="231956"/>
            <a:ext cx="3433008" cy="3922032"/>
          </a:xfrm>
        </p:spPr>
      </p:pic>
      <p:pic>
        <p:nvPicPr>
          <p:cNvPr id="5" name="Grafik 4" descr="green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800" y="3148150"/>
            <a:ext cx="7631150" cy="2589846"/>
          </a:xfrm>
          <a:prstGeom prst="rect">
            <a:avLst/>
          </a:prstGeom>
        </p:spPr>
      </p:pic>
      <p:pic>
        <p:nvPicPr>
          <p:cNvPr id="12" name="Grafik 11" descr="winner-italy-f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61394" y="356257"/>
            <a:ext cx="721303" cy="1093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gree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1052" y="0"/>
            <a:ext cx="4773907" cy="6731210"/>
          </a:xfrm>
          <a:prstGeom prst="rect">
            <a:avLst/>
          </a:prstGeom>
        </p:spPr>
      </p:pic>
      <p:pic>
        <p:nvPicPr>
          <p:cNvPr id="5" name="Grafik 4" descr="gre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2417" y="1453694"/>
            <a:ext cx="4007449" cy="3601631"/>
          </a:xfrm>
          <a:prstGeom prst="rect">
            <a:avLst/>
          </a:prstGeom>
        </p:spPr>
      </p:pic>
      <p:pic>
        <p:nvPicPr>
          <p:cNvPr id="6" name="Grafik 5" descr="winner-italy-f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61394" y="356257"/>
            <a:ext cx="721303" cy="1093720"/>
          </a:xfrm>
          <a:prstGeom prst="rect">
            <a:avLst/>
          </a:prstGeom>
        </p:spPr>
      </p:pic>
      <p:pic>
        <p:nvPicPr>
          <p:cNvPr id="7" name="Grafik 6" descr="official erasmus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15600" y="6161897"/>
            <a:ext cx="1174785" cy="335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86943" cy="3788864"/>
          </a:xfrm>
        </p:spPr>
        <p:txBody>
          <a:bodyPr/>
          <a:lstStyle/>
          <a:p>
            <a:r>
              <a:rPr lang="de-DE" b="1" dirty="0" smtClean="0"/>
              <a:t>The </a:t>
            </a:r>
            <a:r>
              <a:rPr lang="de-DE" b="1" dirty="0" err="1" smtClean="0"/>
              <a:t>main</a:t>
            </a:r>
            <a:r>
              <a:rPr lang="de-DE" b="1" dirty="0" smtClean="0"/>
              <a:t> </a:t>
            </a:r>
            <a:r>
              <a:rPr lang="de-DE" b="1" dirty="0" err="1" smtClean="0"/>
              <a:t>thing</a:t>
            </a:r>
            <a:r>
              <a:rPr lang="de-DE" b="1" dirty="0" smtClean="0"/>
              <a:t> </a:t>
            </a:r>
            <a:r>
              <a:rPr lang="de-DE" b="1" dirty="0" err="1" smtClean="0"/>
              <a:t>is</a:t>
            </a:r>
            <a:r>
              <a:rPr lang="de-DE" b="1" dirty="0" smtClean="0"/>
              <a:t> </a:t>
            </a:r>
            <a:r>
              <a:rPr lang="de-DE" b="1" dirty="0" err="1" smtClean="0"/>
              <a:t>that</a:t>
            </a:r>
            <a:r>
              <a:rPr lang="de-DE" b="1" dirty="0" smtClean="0"/>
              <a:t> </a:t>
            </a:r>
            <a:r>
              <a:rPr lang="de-DE" b="1" dirty="0" err="1" smtClean="0"/>
              <a:t>whatever</a:t>
            </a:r>
            <a:r>
              <a:rPr lang="de-DE" b="1" dirty="0" smtClean="0"/>
              <a:t> </a:t>
            </a:r>
            <a:r>
              <a:rPr lang="de-DE" b="1" dirty="0" err="1" smtClean="0"/>
              <a:t>you</a:t>
            </a:r>
            <a:r>
              <a:rPr lang="de-DE" b="1" dirty="0" smtClean="0"/>
              <a:t> do, </a:t>
            </a:r>
            <a:r>
              <a:rPr lang="de-DE" b="1" dirty="0" err="1" smtClean="0"/>
              <a:t>you</a:t>
            </a:r>
            <a:r>
              <a:rPr lang="de-DE" b="1" dirty="0" smtClean="0"/>
              <a:t> finish </a:t>
            </a:r>
            <a:r>
              <a:rPr lang="de-DE" b="1" dirty="0" err="1" smtClean="0"/>
              <a:t>it</a:t>
            </a:r>
            <a:r>
              <a:rPr lang="de-DE" b="1" dirty="0" smtClean="0"/>
              <a:t> </a:t>
            </a:r>
            <a:r>
              <a:rPr lang="de-DE" b="1" dirty="0" smtClean="0">
                <a:sym typeface="Wingdings" pitchFamily="2" charset="2"/>
              </a:rPr>
              <a:t></a:t>
            </a:r>
            <a:endParaRPr lang="de-DE" b="1" dirty="0"/>
          </a:p>
        </p:txBody>
      </p:sp>
      <p:pic>
        <p:nvPicPr>
          <p:cNvPr id="5" name="Grafik 4" descr="unfin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1367" y="3408942"/>
            <a:ext cx="29266" cy="40115"/>
          </a:xfrm>
          <a:prstGeom prst="rect">
            <a:avLst/>
          </a:prstGeom>
        </p:spPr>
      </p:pic>
      <p:pic>
        <p:nvPicPr>
          <p:cNvPr id="7" name="Inhaltsplatzhalter 6" descr="unfinis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50738" y="349762"/>
            <a:ext cx="4329731" cy="5934776"/>
          </a:xfrm>
        </p:spPr>
      </p:pic>
      <p:pic>
        <p:nvPicPr>
          <p:cNvPr id="8" name="Grafik 7" descr="winner-italy-f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61394" y="356257"/>
            <a:ext cx="721303" cy="1093720"/>
          </a:xfrm>
          <a:prstGeom prst="rect">
            <a:avLst/>
          </a:prstGeom>
        </p:spPr>
      </p:pic>
      <p:pic>
        <p:nvPicPr>
          <p:cNvPr id="9" name="Grafik 8" descr="official erasmus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15600" y="6161897"/>
            <a:ext cx="1174785" cy="335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HAVE FUN!</a:t>
            </a:r>
            <a:endParaRPr lang="de-DE" b="1" dirty="0"/>
          </a:p>
        </p:txBody>
      </p:sp>
      <p:pic>
        <p:nvPicPr>
          <p:cNvPr id="4" name="Inhaltsplatzhalter 3" descr="unfinish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4618" y="0"/>
            <a:ext cx="4637313" cy="6868851"/>
          </a:xfrm>
        </p:spPr>
      </p:pic>
      <p:pic>
        <p:nvPicPr>
          <p:cNvPr id="5" name="Grafik 4" descr="winner-italy-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1394" y="356257"/>
            <a:ext cx="721303" cy="1093720"/>
          </a:xfrm>
          <a:prstGeom prst="rect">
            <a:avLst/>
          </a:prstGeom>
        </p:spPr>
      </p:pic>
      <p:pic>
        <p:nvPicPr>
          <p:cNvPr id="6" name="Grafik 5" descr="official erasmu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05702" y="5930557"/>
            <a:ext cx="1984683" cy="566908"/>
          </a:xfrm>
          <a:prstGeom prst="rect">
            <a:avLst/>
          </a:prstGeom>
        </p:spPr>
      </p:pic>
      <p:pic>
        <p:nvPicPr>
          <p:cNvPr id="7" name="Grafik 6" descr="jls-logo-nashor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42684" y="5490994"/>
            <a:ext cx="890482" cy="536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326" y="0"/>
            <a:ext cx="10515600" cy="1325563"/>
          </a:xfrm>
        </p:spPr>
        <p:txBody>
          <a:bodyPr/>
          <a:lstStyle/>
          <a:p>
            <a:r>
              <a:rPr lang="nl-NL" b="1" dirty="0" err="1" smtClean="0"/>
              <a:t>If</a:t>
            </a:r>
            <a:r>
              <a:rPr lang="nl-NL" b="1" dirty="0" smtClean="0"/>
              <a:t> </a:t>
            </a:r>
            <a:r>
              <a:rPr lang="nl-NL" b="1" dirty="0" err="1" smtClean="0"/>
              <a:t>it’s</a:t>
            </a:r>
            <a:r>
              <a:rPr lang="nl-NL" b="1" dirty="0" smtClean="0"/>
              <a:t> a story-</a:t>
            </a:r>
            <a:r>
              <a:rPr lang="nl-NL" b="1" dirty="0" err="1" smtClean="0"/>
              <a:t>can</a:t>
            </a:r>
            <a:r>
              <a:rPr lang="nl-NL" b="1" dirty="0" smtClean="0"/>
              <a:t> </a:t>
            </a:r>
            <a:r>
              <a:rPr lang="nl-NL" b="1" dirty="0" err="1" smtClean="0"/>
              <a:t>people</a:t>
            </a:r>
            <a:r>
              <a:rPr lang="nl-NL" b="1" dirty="0" smtClean="0"/>
              <a:t> follow </a:t>
            </a:r>
            <a:r>
              <a:rPr lang="nl-NL" b="1" dirty="0" err="1" smtClean="0"/>
              <a:t>it</a:t>
            </a:r>
            <a:r>
              <a:rPr lang="nl-NL" b="1" dirty="0" smtClean="0"/>
              <a:t>?</a:t>
            </a:r>
            <a:endParaRPr lang="nl-NL" b="1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9541" y="1021071"/>
            <a:ext cx="8360893" cy="5601798"/>
          </a:xfrm>
        </p:spPr>
      </p:pic>
      <p:pic>
        <p:nvPicPr>
          <p:cNvPr id="4" name="Grafik 3" descr="winner-italy-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1394" y="356257"/>
            <a:ext cx="721303" cy="1093720"/>
          </a:xfrm>
          <a:prstGeom prst="rect">
            <a:avLst/>
          </a:prstGeom>
        </p:spPr>
      </p:pic>
      <p:pic>
        <p:nvPicPr>
          <p:cNvPr id="5" name="Grafik 4" descr="official erasmu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49395" y="5930557"/>
            <a:ext cx="1984683" cy="56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832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Think</a:t>
            </a:r>
            <a:r>
              <a:rPr lang="nl-NL" dirty="0" smtClean="0"/>
              <a:t>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layout</a:t>
            </a:r>
            <a:r>
              <a:rPr lang="nl-NL" dirty="0" smtClean="0"/>
              <a:t>…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690688"/>
            <a:ext cx="3962400" cy="423672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3306" y="1690687"/>
            <a:ext cx="6071011" cy="3988895"/>
          </a:xfrm>
          <a:prstGeom prst="rect">
            <a:avLst/>
          </a:prstGeom>
        </p:spPr>
      </p:pic>
      <p:pic>
        <p:nvPicPr>
          <p:cNvPr id="6" name="Grafik 5" descr="winner-italy-f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61394" y="356257"/>
            <a:ext cx="721303" cy="10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73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layou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3181" y="519338"/>
            <a:ext cx="8996293" cy="5822083"/>
          </a:xfrm>
        </p:spPr>
      </p:pic>
      <p:pic>
        <p:nvPicPr>
          <p:cNvPr id="5" name="Grafik 4" descr="winner-italy-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1394" y="356257"/>
            <a:ext cx="721303" cy="1093720"/>
          </a:xfrm>
          <a:prstGeom prst="rect">
            <a:avLst/>
          </a:prstGeom>
        </p:spPr>
      </p:pic>
      <p:pic>
        <p:nvPicPr>
          <p:cNvPr id="6" name="Grafik 5" descr="official erasmu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15600" y="6161897"/>
            <a:ext cx="1174785" cy="335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962" y="2168453"/>
            <a:ext cx="10417789" cy="3073248"/>
          </a:xfrm>
        </p:spPr>
      </p:pic>
      <p:sp>
        <p:nvSpPr>
          <p:cNvPr id="5" name="Tekstvak 4"/>
          <p:cNvSpPr txBox="1"/>
          <p:nvPr/>
        </p:nvSpPr>
        <p:spPr>
          <a:xfrm>
            <a:off x="721217" y="1004552"/>
            <a:ext cx="10483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err="1" smtClean="0"/>
              <a:t>Should</a:t>
            </a:r>
            <a:r>
              <a:rPr lang="nl-NL" sz="4400" dirty="0" smtClean="0"/>
              <a:t> </a:t>
            </a:r>
            <a:r>
              <a:rPr lang="nl-NL" sz="4400" dirty="0" err="1" smtClean="0"/>
              <a:t>it</a:t>
            </a:r>
            <a:r>
              <a:rPr lang="nl-NL" sz="4400" dirty="0" smtClean="0"/>
              <a:t> </a:t>
            </a:r>
            <a:r>
              <a:rPr lang="nl-NL" sz="4400" dirty="0" err="1" smtClean="0"/>
              <a:t>be</a:t>
            </a:r>
            <a:r>
              <a:rPr lang="nl-NL" sz="4400" dirty="0" smtClean="0"/>
              <a:t> </a:t>
            </a:r>
            <a:r>
              <a:rPr lang="nl-NL" sz="4400" dirty="0" err="1" smtClean="0"/>
              <a:t>simple</a:t>
            </a:r>
            <a:r>
              <a:rPr lang="nl-NL" sz="4400" dirty="0" smtClean="0"/>
              <a:t> &amp; </a:t>
            </a:r>
            <a:r>
              <a:rPr lang="nl-NL" sz="4400" dirty="0" err="1" smtClean="0"/>
              <a:t>organised</a:t>
            </a:r>
            <a:r>
              <a:rPr lang="nl-NL" sz="4400" dirty="0"/>
              <a:t>?</a:t>
            </a:r>
          </a:p>
        </p:txBody>
      </p:sp>
      <p:pic>
        <p:nvPicPr>
          <p:cNvPr id="6" name="Grafik 5" descr="winner-italy-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1394" y="356257"/>
            <a:ext cx="721303" cy="1093720"/>
          </a:xfrm>
          <a:prstGeom prst="rect">
            <a:avLst/>
          </a:prstGeom>
        </p:spPr>
      </p:pic>
      <p:pic>
        <p:nvPicPr>
          <p:cNvPr id="7" name="Grafik 6" descr="official erasmu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15600" y="6161897"/>
            <a:ext cx="1174785" cy="33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38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green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1655" y="1571475"/>
            <a:ext cx="10927858" cy="3496914"/>
          </a:xfrm>
          <a:prstGeom prst="rect">
            <a:avLst/>
          </a:prstGeom>
        </p:spPr>
      </p:pic>
      <p:pic>
        <p:nvPicPr>
          <p:cNvPr id="5" name="Grafik 4" descr="winner-italy-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1394" y="356257"/>
            <a:ext cx="721303" cy="1093720"/>
          </a:xfrm>
          <a:prstGeom prst="rect">
            <a:avLst/>
          </a:prstGeom>
        </p:spPr>
      </p:pic>
      <p:pic>
        <p:nvPicPr>
          <p:cNvPr id="6" name="Grafik 5" descr="official erasmu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15600" y="6161897"/>
            <a:ext cx="1174785" cy="335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/>
              <a:t>Should</a:t>
            </a:r>
            <a:r>
              <a:rPr lang="nl-NL" b="1" dirty="0" smtClean="0"/>
              <a:t> </a:t>
            </a:r>
            <a:r>
              <a:rPr lang="nl-NL" b="1" dirty="0" err="1" smtClean="0"/>
              <a:t>it</a:t>
            </a:r>
            <a:r>
              <a:rPr lang="nl-NL" b="1" dirty="0" smtClean="0"/>
              <a:t> </a:t>
            </a:r>
            <a:r>
              <a:rPr lang="nl-NL" b="1" dirty="0" err="1" smtClean="0"/>
              <a:t>be</a:t>
            </a:r>
            <a:r>
              <a:rPr lang="nl-NL" b="1" dirty="0" smtClean="0"/>
              <a:t> </a:t>
            </a:r>
            <a:r>
              <a:rPr lang="nl-NL" b="1" dirty="0" err="1" smtClean="0"/>
              <a:t>colourful</a:t>
            </a:r>
            <a:r>
              <a:rPr lang="nl-NL" b="1" dirty="0" smtClean="0"/>
              <a:t>?</a:t>
            </a:r>
            <a:endParaRPr lang="nl-NL" b="1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6278" y="1844071"/>
            <a:ext cx="4361645" cy="436164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593"/>
          <a:stretch/>
        </p:blipFill>
        <p:spPr>
          <a:xfrm>
            <a:off x="6096000" y="1027906"/>
            <a:ext cx="5257800" cy="5259700"/>
          </a:xfrm>
          <a:prstGeom prst="rect">
            <a:avLst/>
          </a:prstGeom>
        </p:spPr>
      </p:pic>
      <p:pic>
        <p:nvPicPr>
          <p:cNvPr id="5" name="Grafik 4" descr="winner-italy-f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61394" y="356257"/>
            <a:ext cx="721303" cy="10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327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It can be </a:t>
            </a:r>
            <a:r>
              <a:rPr lang="nl-NL" b="1" dirty="0" smtClean="0"/>
              <a:t>basic – sometimes that’s easier to understand!</a:t>
            </a:r>
            <a:endParaRPr lang="nl-NL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7257" y="1513143"/>
            <a:ext cx="8388417" cy="5107498"/>
          </a:xfrm>
        </p:spPr>
      </p:pic>
      <p:pic>
        <p:nvPicPr>
          <p:cNvPr id="5" name="Grafik 4" descr="winner-italy-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1394" y="356257"/>
            <a:ext cx="721303" cy="10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54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Benutzerdefiniert</PresentationFormat>
  <Paragraphs>21</Paragraphs>
  <Slides>26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Kantoorthema</vt:lpstr>
      <vt:lpstr>MAKING COMICS!</vt:lpstr>
      <vt:lpstr>Do you want to tell a story?</vt:lpstr>
      <vt:lpstr>If it’s a story-can people follow it?</vt:lpstr>
      <vt:lpstr>Think about the layout…</vt:lpstr>
      <vt:lpstr>Folie 5</vt:lpstr>
      <vt:lpstr>Folie 6</vt:lpstr>
      <vt:lpstr>Folie 7</vt:lpstr>
      <vt:lpstr>Should it be colourful?</vt:lpstr>
      <vt:lpstr>It can be basic – sometimes that’s easier to understand!</vt:lpstr>
      <vt:lpstr>ONE image is also enough to tell a story...</vt:lpstr>
      <vt:lpstr></vt:lpstr>
      <vt:lpstr>Provoking the viewer always works!</vt:lpstr>
      <vt:lpstr>Basically: Less is more… Ludwig Mies van der Rohe (1886–1969). Phrase/motto adopted c. 1947</vt:lpstr>
      <vt:lpstr>Folie 14</vt:lpstr>
      <vt:lpstr>Folie 15</vt:lpstr>
      <vt:lpstr>Even „simple“ is organised – look at the writing – it‘s NOT handwriting. Each „s“ is the same!</vt:lpstr>
      <vt:lpstr>Collage or digital editing is also fun!</vt:lpstr>
      <vt:lpstr>Less is a bore...  A postmodernist reaction to van der Rohe’s motto by Robert Charles Venturi Jr. (born June 25, 1925)</vt:lpstr>
      <vt:lpstr>But it has to be understandable!  You are not making an art work.  You want to educate people with your work today.</vt:lpstr>
      <vt:lpstr>Colour is always possible...</vt:lpstr>
      <vt:lpstr>Colour and fun layouts…</vt:lpstr>
      <vt:lpstr>Your focus is: sustain.me You can make a comic, cartoon, flyer, etc for ANY aspect of this project</vt:lpstr>
      <vt:lpstr>Weirdly enough, circles attract the eye…</vt:lpstr>
      <vt:lpstr>Folie 24</vt:lpstr>
      <vt:lpstr>The main thing is that whatever you do, you finish it </vt:lpstr>
      <vt:lpstr>HAVE FUN!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COMICS!</dc:title>
  <dc:creator>Stephan Flamand</dc:creator>
  <cp:lastModifiedBy>Besitzer</cp:lastModifiedBy>
  <cp:revision>15</cp:revision>
  <dcterms:created xsi:type="dcterms:W3CDTF">2018-02-20T15:15:38Z</dcterms:created>
  <dcterms:modified xsi:type="dcterms:W3CDTF">2018-02-20T17:33:59Z</dcterms:modified>
</cp:coreProperties>
</file>