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39B1-10E5-4FC5-BE85-67C078ADF9CB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3905-ED8B-4767-B0AB-9314E4FCD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0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B6E1A8-D7C6-4686-BBB4-78063A1CF345}" type="slidenum">
              <a:rPr lang="it-IT" altLang="cs-CZ"/>
              <a:pPr/>
              <a:t>1</a:t>
            </a:fld>
            <a:endParaRPr lang="it-IT" altLang="cs-CZ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181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09111-7332-4FCD-A462-4A57546F200C}" type="slidenum">
              <a:rPr lang="it-IT" altLang="cs-CZ"/>
              <a:pPr/>
              <a:t>2</a:t>
            </a:fld>
            <a:endParaRPr lang="it-IT" altLang="cs-CZ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612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67F313-AA7C-4D49-BBCC-CA5241AD659F}" type="slidenum">
              <a:rPr lang="it-IT" altLang="cs-CZ"/>
              <a:pPr/>
              <a:t>3</a:t>
            </a:fld>
            <a:endParaRPr lang="it-IT" altLang="cs-CZ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289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8AE40-40DC-4BE0-B3E6-F2CA5A6B629D}" type="slidenum">
              <a:rPr lang="it-IT" altLang="cs-CZ"/>
              <a:pPr/>
              <a:t>4</a:t>
            </a:fld>
            <a:endParaRPr lang="it-IT" altLang="cs-CZ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9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65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3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59350"/>
            <a:ext cx="7770813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1023938" y="6470650"/>
            <a:ext cx="2152650" cy="2730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cs-CZ"/>
              <a:t>16/04/17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10837863" y="6470650"/>
            <a:ext cx="971550" cy="273050"/>
          </a:xfrm>
        </p:spPr>
        <p:txBody>
          <a:bodyPr/>
          <a:lstStyle>
            <a:lvl1pPr>
              <a:defRPr/>
            </a:lvl1pPr>
          </a:lstStyle>
          <a:p>
            <a:fld id="{A2475821-AC8D-4695-8047-E8E1344C415A}" type="slidenum">
              <a:rPr lang="it-IT" altLang="cs-CZ"/>
              <a:pPr/>
              <a:t>‹#›</a:t>
            </a:fld>
            <a:endParaRPr lang="it-IT" altLang="cs-CZ"/>
          </a:p>
        </p:txBody>
      </p:sp>
    </p:spTree>
    <p:extLst>
      <p:ext uri="{BB962C8B-B14F-4D97-AF65-F5344CB8AC3E}">
        <p14:creationId xmlns:p14="http://schemas.microsoft.com/office/powerpoint/2010/main" val="253486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74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0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58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1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26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37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91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B2A4-04B7-475D-B9EE-ADCBA8071376}" type="datetimeFigureOut">
              <a:rPr lang="cs-CZ" smtClean="0"/>
              <a:t>05.05.2017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64C7-837B-4529-8812-53DC02A24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6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95538" y="5021263"/>
            <a:ext cx="3155950" cy="1341437"/>
          </a:xfrm>
          <a:solidFill>
            <a:srgbClr val="FFFFFF"/>
          </a:solidFill>
          <a:ln/>
        </p:spPr>
        <p:txBody>
          <a:bodyPr lIns="0" tIns="0" rIns="0" bIns="0"/>
          <a:lstStyle/>
          <a:p>
            <a:pPr algn="ctr" hangingPunct="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altLang="cs-CZ" sz="44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LA NATURE</a:t>
            </a:r>
            <a:r>
              <a:rPr lang="cs-CZ" altLang="cs-CZ" sz="44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 Příroda</a:t>
            </a:r>
            <a:endParaRPr lang="en-US" altLang="cs-CZ" sz="4400" b="1" dirty="0">
              <a:solidFill>
                <a:srgbClr val="0D0D0D"/>
              </a:solidFill>
              <a:latin typeface="Kozuka Gothic Pro H" pitchFamily="32" charset="0"/>
              <a:cs typeface="Kozuka Gothic Pro H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LA NATURA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76213"/>
            <a:ext cx="63817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9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1384" y="4232300"/>
            <a:ext cx="7772400" cy="1462088"/>
          </a:xfrm>
          <a:ln/>
        </p:spPr>
        <p:txBody>
          <a:bodyPr anchor="t">
            <a:normAutofit fontScale="90000"/>
          </a:bodyPr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en-US" altLang="cs-CZ" sz="5000" dirty="0">
                <a:solidFill>
                  <a:srgbClr val="0D0D0D"/>
                </a:solidFill>
                <a:latin typeface="Tw Cen MT Condensed" panose="020B0606020104020203" pitchFamily="34" charset="-18"/>
              </a:rPr>
            </a:b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L'ÉTANG DE LA CHARTREUSE DE VEDANA (à SOSPIROLO)</a:t>
            </a:r>
            <a:b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</a:b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Jezírko </a:t>
            </a:r>
            <a:r>
              <a:rPr lang="cs-CZ" altLang="cs-CZ" sz="5000" b="1" i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KARTOUZA</a:t>
            </a:r>
            <a:endParaRPr lang="en-US" altLang="cs-CZ" sz="5000" b="1" i="1" dirty="0">
              <a:solidFill>
                <a:srgbClr val="0D0D0D"/>
              </a:solidFill>
              <a:latin typeface="Kozuka Gothic Pro H" pitchFamily="32" charset="0"/>
              <a:cs typeface="Kozuka Gothic Pro H" pitchFamily="32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>
            <a:normAutofit lnSpcReduction="10000"/>
          </a:bodyPr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32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IL LAGHETTO SULLA CERTOSA DI VEDANA ( A SOSPIROLO)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0"/>
            <a:ext cx="6110287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55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59350"/>
            <a:ext cx="7772400" cy="1462088"/>
          </a:xfrm>
          <a:ln/>
        </p:spPr>
        <p:txBody>
          <a:bodyPr anchor="t"/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VAL CANZOI</a:t>
            </a:r>
            <a:b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</a:b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údolí CANZOI</a:t>
            </a:r>
            <a:endParaRPr lang="en-US" altLang="cs-CZ" sz="5000" b="1" dirty="0">
              <a:solidFill>
                <a:srgbClr val="0D0D0D"/>
              </a:solidFill>
              <a:latin typeface="Kozuka Gothic Pro H" pitchFamily="32" charset="0"/>
              <a:cs typeface="Kozuka Gothic Pro H" pitchFamily="32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VAL CANZOI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0"/>
            <a:ext cx="6829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24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59350"/>
            <a:ext cx="7772400" cy="1462088"/>
          </a:xfrm>
          <a:ln/>
        </p:spPr>
        <p:txBody>
          <a:bodyPr anchor="t"/>
          <a:lstStyle/>
          <a:p>
            <a:pPr algn="ctr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LE MONT SERVA</a:t>
            </a:r>
            <a:b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</a:br>
            <a:r>
              <a:rPr lang="cs-CZ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Hora SERVA</a:t>
            </a:r>
            <a:r>
              <a:rPr lang="en-US" altLang="cs-CZ" sz="5000" b="1" dirty="0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10600" y="4959350"/>
            <a:ext cx="3200400" cy="1462088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8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 altLang="cs-CZ" sz="5000" b="1">
                <a:solidFill>
                  <a:srgbClr val="0D0D0D"/>
                </a:solidFill>
                <a:latin typeface="Kozuka Gothic Pro H" pitchFamily="32" charset="0"/>
                <a:cs typeface="Kozuka Gothic Pro H" pitchFamily="32" charset="0"/>
              </a:rPr>
              <a:t>IL MONTE SERVA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914400"/>
            <a:ext cx="52324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52425"/>
            <a:ext cx="52324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7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.5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6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  <p:animScale>
                                      <p:cBhvr additive="repl">
                                        <p:cTn id="6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Širokoúhlá obrazovka</PresentationFormat>
  <Paragraphs>12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Kozuka Gothic Pro H</vt:lpstr>
      <vt:lpstr>Tw Cen MT Condensed</vt:lpstr>
      <vt:lpstr>Motiv Office</vt:lpstr>
      <vt:lpstr>LA NATURE Příroda</vt:lpstr>
      <vt:lpstr> L'ÉTANG DE LA CHARTREUSE DE VEDANA (à SOSPIROLO) Jezírko KARTOUZA</vt:lpstr>
      <vt:lpstr>VAL CANZOI údolí CANZOI</vt:lpstr>
      <vt:lpstr>LE MONT SERVA Hora SERVA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Klinka</dc:creator>
  <cp:lastModifiedBy>Tomas Klinka</cp:lastModifiedBy>
  <cp:revision>2</cp:revision>
  <dcterms:created xsi:type="dcterms:W3CDTF">2017-05-05T19:17:03Z</dcterms:created>
  <dcterms:modified xsi:type="dcterms:W3CDTF">2017-05-05T19:19:26Z</dcterms:modified>
</cp:coreProperties>
</file>