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08CF0-0AE8-4BEF-A8E1-58A58C6D16AA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41A85-6987-42E0-B007-3A98121CE6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470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A801F0-3253-4F25-B589-B569F4D87F89}" type="slidenum">
              <a:rPr lang="it-IT" altLang="cs-CZ"/>
              <a:pPr/>
              <a:t>1</a:t>
            </a:fld>
            <a:endParaRPr lang="it-IT" altLang="cs-CZ"/>
          </a:p>
        </p:txBody>
      </p:sp>
      <p:sp>
        <p:nvSpPr>
          <p:cNvPr id="532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4171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127F00-B111-4187-8313-A8B4706080B2}" type="slidenum">
              <a:rPr lang="it-IT" altLang="cs-CZ"/>
              <a:pPr/>
              <a:t>2</a:t>
            </a:fld>
            <a:endParaRPr lang="it-IT" altLang="cs-CZ"/>
          </a:p>
        </p:txBody>
      </p:sp>
      <p:sp>
        <p:nvSpPr>
          <p:cNvPr id="542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7911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944465-F3CD-431B-A068-906A24C92078}" type="slidenum">
              <a:rPr lang="it-IT" altLang="cs-CZ"/>
              <a:pPr/>
              <a:t>3</a:t>
            </a:fld>
            <a:endParaRPr lang="it-IT" altLang="cs-CZ"/>
          </a:p>
        </p:txBody>
      </p:sp>
      <p:sp>
        <p:nvSpPr>
          <p:cNvPr id="552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5048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D2A8A4-8034-4647-8156-89A5F645D31D}" type="slidenum">
              <a:rPr lang="it-IT" altLang="cs-CZ"/>
              <a:pPr/>
              <a:t>4</a:t>
            </a:fld>
            <a:endParaRPr lang="it-IT" altLang="cs-CZ"/>
          </a:p>
        </p:txBody>
      </p:sp>
      <p:sp>
        <p:nvSpPr>
          <p:cNvPr id="563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39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12F0DD-600E-4D03-8F4A-E3E8BA91E1A0}" type="slidenum">
              <a:rPr lang="it-IT" altLang="cs-CZ"/>
              <a:pPr/>
              <a:t>5</a:t>
            </a:fld>
            <a:endParaRPr lang="it-IT" altLang="cs-CZ"/>
          </a:p>
        </p:txBody>
      </p:sp>
      <p:sp>
        <p:nvSpPr>
          <p:cNvPr id="573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134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29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60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03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59350"/>
            <a:ext cx="7770813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1023938" y="6470650"/>
            <a:ext cx="2152650" cy="2730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cs-CZ"/>
              <a:t>16/04/17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10837863" y="6470650"/>
            <a:ext cx="971550" cy="273050"/>
          </a:xfrm>
        </p:spPr>
        <p:txBody>
          <a:bodyPr/>
          <a:lstStyle>
            <a:lvl1pPr>
              <a:defRPr/>
            </a:lvl1pPr>
          </a:lstStyle>
          <a:p>
            <a:fld id="{A2475821-AC8D-4695-8047-E8E1344C415A}" type="slidenum">
              <a:rPr lang="it-IT" altLang="cs-CZ"/>
              <a:pPr/>
              <a:t>‹#›</a:t>
            </a:fld>
            <a:endParaRPr lang="it-IT" altLang="cs-CZ"/>
          </a:p>
        </p:txBody>
      </p:sp>
    </p:spTree>
    <p:extLst>
      <p:ext uri="{BB962C8B-B14F-4D97-AF65-F5344CB8AC3E}">
        <p14:creationId xmlns:p14="http://schemas.microsoft.com/office/powerpoint/2010/main" val="35588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9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06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20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2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5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22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675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7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9DAC-E758-4482-84B2-7801857AD448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A5101-2254-4B9A-BB01-4B7184033A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58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VALLAZZA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VALLAZZA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42875"/>
            <a:ext cx="631825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371475"/>
            <a:ext cx="5083175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692287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altLang="cs-CZ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it-IT" altLang="cs-CZ" sz="3200">
              <a:latin typeface="Arial" panose="020B0604020202020204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71438"/>
            <a:ext cx="8467725" cy="635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937047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CHEMINS à LOZZO DE CADORE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Horská cesta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fontScale="92500" lnSpcReduction="20000"/>
          </a:bodyPr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SENTIERI A LOZZO DI CADORE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129338" cy="45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279400"/>
            <a:ext cx="4854575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30413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44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FORTIFICATIONS COL CIAMPON (VIGO DI CADORE</a:t>
            </a:r>
            <a:r>
              <a:rPr lang="en-US" altLang="cs-CZ" sz="4400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) </a:t>
            </a:r>
            <a:br>
              <a:rPr lang="cs-CZ" altLang="cs-CZ" sz="4400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4400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Opevnění</a:t>
            </a:r>
            <a:endParaRPr lang="en-US" altLang="cs-CZ" sz="4400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fontScale="70000" lnSpcReduction="20000"/>
          </a:bodyPr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FORTIFICAZIONI COL CIAMPON (VIGO DI CADORE)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4613"/>
            <a:ext cx="5403850" cy="405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69850"/>
            <a:ext cx="5964237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9398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COL CIAMPON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Průsmyk </a:t>
            </a:r>
            <a:r>
              <a:rPr lang="cs-CZ" altLang="cs-CZ" sz="5000" b="1" dirty="0" err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Ciampon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COL CIAMPON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0"/>
            <a:ext cx="60944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892477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Širokoúhlá obrazovka</PresentationFormat>
  <Paragraphs>13</Paragraphs>
  <Slides>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Kozuka Gothic Pro H</vt:lpstr>
      <vt:lpstr>Motiv Office</vt:lpstr>
      <vt:lpstr>VALLAZZA</vt:lpstr>
      <vt:lpstr>Prezentace aplikace PowerPoint</vt:lpstr>
      <vt:lpstr>CHEMINS à LOZZO DE CADORE Horská cesta</vt:lpstr>
      <vt:lpstr>FORTIFICATIONS COL CIAMPON (VIGO DI CADORE)  Opevnění</vt:lpstr>
      <vt:lpstr>COL CIAMPON Průsmyk Ciampon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VALLAZZA</dc:title>
  <dc:creator>Tomas Klinka</dc:creator>
  <cp:lastModifiedBy>Tomas Klinka</cp:lastModifiedBy>
  <cp:revision>1</cp:revision>
  <dcterms:created xsi:type="dcterms:W3CDTF">2017-05-05T19:33:07Z</dcterms:created>
  <dcterms:modified xsi:type="dcterms:W3CDTF">2017-05-05T19:33:28Z</dcterms:modified>
</cp:coreProperties>
</file>