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65" r:id="rId3"/>
    <p:sldId id="266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405D-078D-4BD2-A5BE-E09895F22CB8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4987E-AC66-4820-A39C-7DDFECAC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144B49-A361-438B-997F-AFF59D8DEAE7}" type="slidenum">
              <a:rPr lang="it-IT" altLang="cs-CZ"/>
              <a:pPr/>
              <a:t>1</a:t>
            </a:fld>
            <a:endParaRPr lang="it-IT" altLang="cs-CZ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964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2006B1-0795-4BEE-9E38-9A6B21F5AE91}" type="slidenum">
              <a:rPr lang="it-IT" altLang="cs-CZ"/>
              <a:pPr/>
              <a:t>2</a:t>
            </a:fld>
            <a:endParaRPr lang="it-IT" altLang="cs-CZ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318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0826C7-4CA1-4638-BF4C-C36CFD159A47}" type="slidenum">
              <a:rPr lang="it-IT" altLang="cs-CZ"/>
              <a:pPr/>
              <a:t>3</a:t>
            </a:fld>
            <a:endParaRPr lang="it-IT" altLang="cs-CZ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170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98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78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59350"/>
            <a:ext cx="7770813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1023938" y="6470650"/>
            <a:ext cx="2152650" cy="27305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cs-CZ"/>
              <a:t>16/04/17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10837863" y="6470650"/>
            <a:ext cx="971550" cy="273050"/>
          </a:xfrm>
        </p:spPr>
        <p:txBody>
          <a:bodyPr/>
          <a:lstStyle>
            <a:lvl1pPr>
              <a:defRPr/>
            </a:lvl1pPr>
          </a:lstStyle>
          <a:p>
            <a:fld id="{A2475821-AC8D-4695-8047-E8E1344C415A}" type="slidenum">
              <a:rPr lang="it-IT" altLang="cs-CZ"/>
              <a:pPr/>
              <a:t>‹#›</a:t>
            </a:fld>
            <a:endParaRPr lang="it-IT" altLang="cs-CZ"/>
          </a:p>
        </p:txBody>
      </p:sp>
    </p:spTree>
    <p:extLst>
      <p:ext uri="{BB962C8B-B14F-4D97-AF65-F5344CB8AC3E}">
        <p14:creationId xmlns:p14="http://schemas.microsoft.com/office/powerpoint/2010/main" val="206661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42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87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9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68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3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21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27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66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4034-DD8D-42CE-89DB-A6C569274A3C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51D8-CD65-4B27-B00A-BA5AA15E0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3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959350"/>
            <a:ext cx="7772400" cy="1462088"/>
          </a:xfrm>
          <a:ln/>
        </p:spPr>
        <p:txBody>
          <a:bodyPr anchor="t"/>
          <a:lstStyle/>
          <a:p>
            <a:pPr algn="ctr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cs-CZ" sz="5000" b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MALGA ERERA BRENDOL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10600" y="4959350"/>
            <a:ext cx="3200400" cy="1462088"/>
          </a:xfrm>
          <a:ln/>
        </p:spPr>
        <p:txBody>
          <a:bodyPr lIns="90000" tIns="45000" rIns="90000" bIns="45000"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cs-CZ" sz="5000" b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MALGA ERERA BRENDOL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0"/>
            <a:ext cx="6837363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37314"/>
      </p:ext>
    </p:extLst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959350"/>
            <a:ext cx="7772400" cy="1462088"/>
          </a:xfrm>
          <a:ln/>
        </p:spPr>
        <p:txBody>
          <a:bodyPr anchor="t">
            <a:normAutofit fontScale="90000"/>
          </a:bodyPr>
          <a:lstStyle/>
          <a:p>
            <a:pPr algn="ctr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MONT PELF DE LA VAL COSTA DEI NASS</a:t>
            </a:r>
            <a:b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</a:br>
            <a: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(HORA)</a:t>
            </a:r>
            <a:endParaRPr lang="en-US" altLang="cs-CZ" sz="5000" b="1" dirty="0">
              <a:solidFill>
                <a:srgbClr val="0D0D0D"/>
              </a:solidFill>
              <a:latin typeface="Kozuka Gothic Pro H" pitchFamily="32" charset="0"/>
              <a:cs typeface="Kozuka Gothic Pro H" pitchFamily="32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10600" y="4959350"/>
            <a:ext cx="3200400" cy="1462088"/>
          </a:xfrm>
          <a:ln/>
        </p:spPr>
        <p:txBody>
          <a:bodyPr lIns="90000" tIns="45000" rIns="90000" bIns="45000">
            <a:normAutofit fontScale="70000" lnSpcReduction="20000"/>
          </a:bodyPr>
          <a:lstStyle/>
          <a:p>
            <a:pPr marL="0" indent="0" algn="ctr">
              <a:lnSpc>
                <a:spcPct val="8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cs-CZ" sz="5000" b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MONTE PELF DELLA VAL COSTA DEI NASS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0"/>
            <a:ext cx="6843713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667192"/>
      </p:ext>
    </p:extLst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959350"/>
            <a:ext cx="7772400" cy="1462088"/>
          </a:xfrm>
          <a:ln/>
        </p:spPr>
        <p:txBody>
          <a:bodyPr anchor="t"/>
          <a:lstStyle/>
          <a:p>
            <a:pPr algn="ctr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É</a:t>
            </a:r>
            <a:r>
              <a:rPr lang="en-US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TABLES CAMOGNE</a:t>
            </a:r>
            <a:b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</a:br>
            <a: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Stáje </a:t>
            </a:r>
            <a:r>
              <a:rPr lang="cs-CZ" altLang="cs-CZ" sz="5000" b="1" dirty="0" err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Camonge</a:t>
            </a:r>
            <a:endParaRPr lang="en-US" altLang="cs-CZ" sz="5000" b="1" dirty="0">
              <a:solidFill>
                <a:srgbClr val="0D0D0D"/>
              </a:solidFill>
              <a:latin typeface="Kozuka Gothic Pro H" pitchFamily="32" charset="0"/>
              <a:cs typeface="Kozuka Gothic Pro H" pitchFamily="32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10600" y="4959350"/>
            <a:ext cx="3200400" cy="1462088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8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cs-CZ" sz="5000" b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STALLE CAMOGNE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0"/>
            <a:ext cx="68262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06153"/>
      </p:ext>
    </p:extLst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</Words>
  <Application>Microsoft Office PowerPoint</Application>
  <PresentationFormat>Širokoúhlá obrazovka</PresentationFormat>
  <Paragraphs>9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Kozuka Gothic Pro H</vt:lpstr>
      <vt:lpstr>Motiv Office</vt:lpstr>
      <vt:lpstr>MALGA ERERA BRENDOL</vt:lpstr>
      <vt:lpstr>MONT PELF DE LA VAL COSTA DEI NASS (HORA)</vt:lpstr>
      <vt:lpstr>ÉTABLES CAMOGNE Stáje Camonge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Klinka</dc:creator>
  <cp:lastModifiedBy>Tomas Klinka</cp:lastModifiedBy>
  <cp:revision>2</cp:revision>
  <dcterms:created xsi:type="dcterms:W3CDTF">2017-05-05T19:14:50Z</dcterms:created>
  <dcterms:modified xsi:type="dcterms:W3CDTF">2017-05-05T19:38:19Z</dcterms:modified>
</cp:coreProperties>
</file>