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3F40-441F-47A5-83F9-A28046F04607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B999-E3FA-49DC-8E3D-4BE8D5952A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0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9CC7852-6029-4509-AA2A-66A1A21D92E2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1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950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213546E-A7EE-4157-90F1-57FB8FA15AFD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10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2080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37093E5-2553-446B-9E29-68A9E479FD0D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11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884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36761E1-9378-460E-B282-47847D2AB2C6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2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422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DAA8213-3DC3-40AD-8856-D78904925598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3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51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7618DED1-CC4E-4513-9450-D88C63B51F9C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4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216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EA6E6E5A-42CB-4E22-8ECF-D6287681DDC1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5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932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E95DCEE-7771-4D4F-B1CD-7B0CBB839589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6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329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B2380D90-1BCD-48F7-A0C2-0F517E1F0E27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7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01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7D75DCD-EE30-4D9E-A648-12ABB9764047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8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249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8B64965-9855-4667-B6E4-751255570966}" type="slidenum">
              <a:rPr lang="it-IT" altLang="cs-CZ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rPr>
              <a:pPr>
                <a:lnSpc>
                  <a:spcPct val="95000"/>
                </a:lnSpc>
              </a:pPr>
              <a:t>9</a:t>
            </a:fld>
            <a:endParaRPr lang="it-IT" altLang="cs-CZ">
              <a:solidFill>
                <a:srgbClr val="000000"/>
              </a:solidFill>
              <a:latin typeface="Times New Roman" panose="02020603050405020304" pitchFamily="18" charset="0"/>
              <a:cs typeface="Arial Unicode MS" charset="0"/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85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5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55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48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9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8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28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15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83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11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2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AE6F-769B-4CE7-A6C0-EB5FB1DD8F9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D6F7-5173-452E-AA75-FD0562B7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8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88"/>
            <a:ext cx="9520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 rot="5400000">
            <a:off x="6582569" y="1262856"/>
            <a:ext cx="1717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3600">
                <a:solidFill>
                  <a:srgbClr val="000000"/>
                </a:solidFill>
                <a:latin typeface="Calibri" panose="020F0502020204030204" pitchFamily="34" charset="0"/>
              </a:rPr>
              <a:t>CROCUS</a:t>
            </a:r>
          </a:p>
        </p:txBody>
      </p:sp>
    </p:spTree>
    <p:extLst>
      <p:ext uri="{BB962C8B-B14F-4D97-AF65-F5344CB8AC3E}">
        <p14:creationId xmlns:p14="http://schemas.microsoft.com/office/powerpoint/2010/main" val="1754168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509588" y="382588"/>
            <a:ext cx="16700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TRAMONTO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566738" y="1068388"/>
            <a:ext cx="274796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COUCHER DU SOLEIL</a:t>
            </a:r>
          </a:p>
        </p:txBody>
      </p:sp>
      <p:sp>
        <p:nvSpPr>
          <p:cNvPr id="63493" name="TextovéPole 1"/>
          <p:cNvSpPr txBox="1">
            <a:spLocks noChangeArrowheads="1"/>
          </p:cNvSpPr>
          <p:nvPr/>
        </p:nvSpPr>
        <p:spPr bwMode="auto">
          <a:xfrm>
            <a:off x="542925" y="1758950"/>
            <a:ext cx="45370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/>
              <a:t>ZÁPAD SLUNCE</a:t>
            </a:r>
          </a:p>
        </p:txBody>
      </p:sp>
    </p:spTree>
    <p:extLst>
      <p:ext uri="{BB962C8B-B14F-4D97-AF65-F5344CB8AC3E}">
        <p14:creationId xmlns:p14="http://schemas.microsoft.com/office/powerpoint/2010/main" val="290786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219200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4062413" y="663575"/>
            <a:ext cx="2401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LAGO DI VEDANA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SOSPIROLO</a:t>
            </a: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6731000" y="1281113"/>
            <a:ext cx="2244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LAC DE VEDANA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SOSPIROLO</a:t>
            </a:r>
          </a:p>
        </p:txBody>
      </p:sp>
      <p:sp>
        <p:nvSpPr>
          <p:cNvPr id="65541" name="TextovéPole 1"/>
          <p:cNvSpPr txBox="1">
            <a:spLocks noChangeArrowheads="1"/>
          </p:cNvSpPr>
          <p:nvPr/>
        </p:nvSpPr>
        <p:spPr bwMode="auto">
          <a:xfrm>
            <a:off x="9409113" y="1071563"/>
            <a:ext cx="3167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/>
              <a:t>JEZERO VEDANA SOSPIROLO</a:t>
            </a:r>
          </a:p>
        </p:txBody>
      </p:sp>
    </p:spTree>
    <p:extLst>
      <p:ext uri="{BB962C8B-B14F-4D97-AF65-F5344CB8AC3E}">
        <p14:creationId xmlns:p14="http://schemas.microsoft.com/office/powerpoint/2010/main" val="2352153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104900" y="166688"/>
            <a:ext cx="4891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chemeClr val="bg1"/>
                </a:solidFill>
                <a:latin typeface="Calibri" panose="020F0502020204030204" pitchFamily="34" charset="0"/>
              </a:rPr>
              <a:t>CASCATA SOTTO IL RIFUGIO VAZZOLER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chemeClr val="bg1"/>
                </a:solidFill>
                <a:latin typeface="Calibri" panose="020F0502020204030204" pitchFamily="34" charset="0"/>
              </a:rPr>
              <a:t>TAIBON AGORDINO-VAL CORPASSA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6240463" y="166688"/>
            <a:ext cx="476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TORRE VENEZIA (RIFUGIO VAZZOLER)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TAIBON AGORDINO-VAL CORPASSA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092200" y="1236663"/>
            <a:ext cx="4503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chemeClr val="bg1"/>
                </a:solidFill>
                <a:latin typeface="Calibri" panose="020F0502020204030204" pitchFamily="34" charset="0"/>
              </a:rPr>
              <a:t>CASCADE VAZZOLER REFUGE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chemeClr val="bg1"/>
                </a:solidFill>
                <a:latin typeface="Calibri" panose="020F0502020204030204" pitchFamily="34" charset="0"/>
              </a:rPr>
              <a:t>TAIBON AGORDINO-VAL CORPASSA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6318250" y="1236663"/>
            <a:ext cx="4481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 TOUR VENISE (REFUGE VAZZOLER)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TAIBON AGORDINO.VAL CORPASSA</a:t>
            </a:r>
          </a:p>
        </p:txBody>
      </p:sp>
      <p:sp>
        <p:nvSpPr>
          <p:cNvPr id="47112" name="TextovéPole 1"/>
          <p:cNvSpPr txBox="1">
            <a:spLocks noChangeArrowheads="1"/>
          </p:cNvSpPr>
          <p:nvPr/>
        </p:nvSpPr>
        <p:spPr bwMode="auto">
          <a:xfrm>
            <a:off x="1271588" y="2647950"/>
            <a:ext cx="2736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>
                <a:solidFill>
                  <a:schemeClr val="bg1"/>
                </a:solidFill>
              </a:rPr>
              <a:t>VODOPÁD VAZZOLER REFUGE TAIBON AGORDINO-VAL CORPASSA</a:t>
            </a:r>
          </a:p>
        </p:txBody>
      </p:sp>
      <p:sp>
        <p:nvSpPr>
          <p:cNvPr id="47113" name="TextovéPole 2"/>
          <p:cNvSpPr txBox="1">
            <a:spLocks noChangeArrowheads="1"/>
          </p:cNvSpPr>
          <p:nvPr/>
        </p:nvSpPr>
        <p:spPr bwMode="auto">
          <a:xfrm>
            <a:off x="6600825" y="2276475"/>
            <a:ext cx="35988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/>
              <a:t>BENÁTSKÁ VĚŽ (ÚTOČIŠTĚ VAZZOLERŮ) TAIBON AGORDINO-VAL CORPASSA</a:t>
            </a:r>
          </a:p>
        </p:txBody>
      </p:sp>
    </p:spTree>
    <p:extLst>
      <p:ext uri="{BB962C8B-B14F-4D97-AF65-F5344CB8AC3E}">
        <p14:creationId xmlns:p14="http://schemas.microsoft.com/office/powerpoint/2010/main" val="4219497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2354263" y="600075"/>
            <a:ext cx="21145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4000">
                <a:solidFill>
                  <a:srgbClr val="000000"/>
                </a:solidFill>
                <a:latin typeface="Calibri" panose="020F0502020204030204" pitchFamily="34" charset="0"/>
              </a:rPr>
              <a:t>NEVEGAL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4000">
                <a:solidFill>
                  <a:srgbClr val="000000"/>
                </a:solidFill>
                <a:latin typeface="Calibri" panose="020F0502020204030204" pitchFamily="34" charset="0"/>
              </a:rPr>
              <a:t>BELLUNO</a:t>
            </a:r>
          </a:p>
        </p:txBody>
      </p:sp>
    </p:spTree>
    <p:extLst>
      <p:ext uri="{BB962C8B-B14F-4D97-AF65-F5344CB8AC3E}">
        <p14:creationId xmlns:p14="http://schemas.microsoft.com/office/powerpoint/2010/main" val="247165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233363"/>
            <a:ext cx="9704387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Rectangle 2"/>
          <p:cNvSpPr>
            <a:spLocks noChangeArrowheads="1"/>
          </p:cNvSpPr>
          <p:nvPr/>
        </p:nvSpPr>
        <p:spPr bwMode="auto">
          <a:xfrm rot="5400000">
            <a:off x="2970213" y="1355725"/>
            <a:ext cx="2454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800">
                <a:solidFill>
                  <a:srgbClr val="000000"/>
                </a:solidFill>
                <a:latin typeface="Calibri" panose="020F0502020204030204" pitchFamily="34" charset="0"/>
              </a:rPr>
              <a:t>MALGACIAPELA</a:t>
            </a:r>
          </a:p>
        </p:txBody>
      </p:sp>
    </p:spTree>
    <p:extLst>
      <p:ext uri="{BB962C8B-B14F-4D97-AF65-F5344CB8AC3E}">
        <p14:creationId xmlns:p14="http://schemas.microsoft.com/office/powerpoint/2010/main" val="3379431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182813" y="182563"/>
            <a:ext cx="32575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800">
                <a:solidFill>
                  <a:srgbClr val="000000"/>
                </a:solidFill>
                <a:latin typeface="Calibri" panose="020F0502020204030204" pitchFamily="34" charset="0"/>
              </a:rPr>
              <a:t>AVERAU (NUVOLAU)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800">
                <a:solidFill>
                  <a:srgbClr val="000000"/>
                </a:solidFill>
                <a:latin typeface="Calibri" panose="020F0502020204030204" pitchFamily="34" charset="0"/>
              </a:rPr>
              <a:t>CORTINA D’AMPEZZO</a:t>
            </a:r>
          </a:p>
        </p:txBody>
      </p:sp>
    </p:spTree>
    <p:extLst>
      <p:ext uri="{BB962C8B-B14F-4D97-AF65-F5344CB8AC3E}">
        <p14:creationId xmlns:p14="http://schemas.microsoft.com/office/powerpoint/2010/main" val="3043892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588"/>
            <a:ext cx="9045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 rot="5400000">
            <a:off x="8025607" y="2131219"/>
            <a:ext cx="36909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800">
                <a:solidFill>
                  <a:srgbClr val="000000"/>
                </a:solidFill>
                <a:latin typeface="Calibri" panose="020F0502020204030204" pitchFamily="34" charset="0"/>
              </a:rPr>
              <a:t>PASSO GIAU (NUVOLAU)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800">
                <a:solidFill>
                  <a:srgbClr val="000000"/>
                </a:solidFill>
                <a:latin typeface="Calibri" panose="020F0502020204030204" pitchFamily="34" charset="0"/>
              </a:rPr>
              <a:t>CORTINA D’AMPEZZO</a:t>
            </a:r>
          </a:p>
        </p:txBody>
      </p:sp>
    </p:spTree>
    <p:extLst>
      <p:ext uri="{BB962C8B-B14F-4D97-AF65-F5344CB8AC3E}">
        <p14:creationId xmlns:p14="http://schemas.microsoft.com/office/powerpoint/2010/main" val="2467675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1995488" y="371475"/>
            <a:ext cx="537845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3200">
                <a:solidFill>
                  <a:srgbClr val="000000"/>
                </a:solidFill>
                <a:latin typeface="Calibri" panose="020F0502020204030204" pitchFamily="34" charset="0"/>
              </a:rPr>
              <a:t>CINQUE TORRI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3200">
                <a:solidFill>
                  <a:srgbClr val="000000"/>
                </a:solidFill>
                <a:latin typeface="Calibri" panose="020F0502020204030204" pitchFamily="34" charset="0"/>
              </a:rPr>
              <a:t>SAN VITO DI CADORE-CORTINA </a:t>
            </a:r>
          </a:p>
        </p:txBody>
      </p:sp>
    </p:spTree>
    <p:extLst>
      <p:ext uri="{BB962C8B-B14F-4D97-AF65-F5344CB8AC3E}">
        <p14:creationId xmlns:p14="http://schemas.microsoft.com/office/powerpoint/2010/main" val="3266427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2065338" y="190500"/>
            <a:ext cx="4008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TOFANA (VAL TRAVENANZES)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SAN VITO DI CADORE-CORTINA</a:t>
            </a:r>
          </a:p>
        </p:txBody>
      </p:sp>
    </p:spTree>
    <p:extLst>
      <p:ext uri="{BB962C8B-B14F-4D97-AF65-F5344CB8AC3E}">
        <p14:creationId xmlns:p14="http://schemas.microsoft.com/office/powerpoint/2010/main" val="2542797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2108200" y="325438"/>
            <a:ext cx="4414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LAGO DI SANTA CROCE (NEVEGAL)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BELLUNO</a:t>
            </a:r>
          </a:p>
          <a:p>
            <a:pPr eaLnBrk="1" hangingPunct="1">
              <a:lnSpc>
                <a:spcPct val="100000"/>
              </a:lnSpc>
            </a:pPr>
            <a:endParaRPr lang="it-IT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071813" y="1268413"/>
            <a:ext cx="4252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LAC DE SAINTE CROIX (NEVEGAL)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BELLUNO</a:t>
            </a:r>
          </a:p>
        </p:txBody>
      </p:sp>
      <p:sp>
        <p:nvSpPr>
          <p:cNvPr id="61445" name="TextovéPole 1"/>
          <p:cNvSpPr txBox="1">
            <a:spLocks noChangeArrowheads="1"/>
          </p:cNvSpPr>
          <p:nvPr/>
        </p:nvSpPr>
        <p:spPr bwMode="auto">
          <a:xfrm>
            <a:off x="7573963" y="573088"/>
            <a:ext cx="31686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/>
              <a:t>JEZERO SVATÉHO KŘÍŽE (NEVEGAL) BELLUNO</a:t>
            </a:r>
          </a:p>
        </p:txBody>
      </p:sp>
    </p:spTree>
    <p:extLst>
      <p:ext uri="{BB962C8B-B14F-4D97-AF65-F5344CB8AC3E}">
        <p14:creationId xmlns:p14="http://schemas.microsoft.com/office/powerpoint/2010/main" val="2657736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</Words>
  <Application>Microsoft Office PowerPoint</Application>
  <PresentationFormat>Širokoúhlá obrazovka</PresentationFormat>
  <Paragraphs>46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Microsoft YaHei</vt:lpstr>
      <vt:lpstr>Arial</vt:lpstr>
      <vt:lpstr>Arial Unicode MS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 Klinka</dc:creator>
  <cp:lastModifiedBy>Tomas Klinka</cp:lastModifiedBy>
  <cp:revision>1</cp:revision>
  <dcterms:created xsi:type="dcterms:W3CDTF">2017-05-05T18:27:17Z</dcterms:created>
  <dcterms:modified xsi:type="dcterms:W3CDTF">2017-05-05T18:32:55Z</dcterms:modified>
</cp:coreProperties>
</file>