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1F52-FD1D-4AE0-A346-1276BD583AE4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412C-4A0C-4CB1-8380-C32D157C4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0C44351-96F4-457C-B638-0CCB7B4075A0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2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82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B6377E4-955C-4093-B0C8-10E6D931E8EA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3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706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71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3D35219-9FC2-41BE-9B39-D6B3E047757A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4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727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04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9992413-1B1F-4A34-B2AB-235671C51BB5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5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747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13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DDB9F2F-A14A-4C7B-9182-B2B14D957292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6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768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1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53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77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7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6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85E8-3BE9-4A22-B5A1-BC4CCB5DE901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D5D3-41D9-47FB-BD0B-02554F079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81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5413"/>
            <a:ext cx="109696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 rot="5400000">
            <a:off x="7593806" y="2451895"/>
            <a:ext cx="24606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>
                <a:solidFill>
                  <a:srgbClr val="000000"/>
                </a:solidFill>
                <a:latin typeface="Calibri" panose="020F0502020204030204" pitchFamily="34" charset="0"/>
              </a:rPr>
              <a:t>TORRENTE CORDEVOLE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>
                <a:solidFill>
                  <a:srgbClr val="000000"/>
                </a:solidFill>
                <a:latin typeface="Calibri" panose="020F0502020204030204" pitchFamily="34" charset="0"/>
              </a:rPr>
              <a:t>CAPRILE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 rot="5400000">
            <a:off x="7687469" y="4869656"/>
            <a:ext cx="2289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>
                <a:solidFill>
                  <a:srgbClr val="000000"/>
                </a:solidFill>
                <a:latin typeface="Calibri" panose="020F0502020204030204" pitchFamily="34" charset="0"/>
              </a:rPr>
              <a:t>TORRENT CORDEVOLE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>
                <a:solidFill>
                  <a:srgbClr val="000000"/>
                </a:solidFill>
                <a:latin typeface="Calibri" panose="020F0502020204030204" pitchFamily="34" charset="0"/>
              </a:rPr>
              <a:t>CAPRILE</a:t>
            </a:r>
          </a:p>
        </p:txBody>
      </p:sp>
    </p:spTree>
    <p:extLst>
      <p:ext uri="{BB962C8B-B14F-4D97-AF65-F5344CB8AC3E}">
        <p14:creationId xmlns:p14="http://schemas.microsoft.com/office/powerpoint/2010/main" val="35764586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/>
          <a:stretch>
            <a:fillRect/>
          </a:stretch>
        </p:blipFill>
        <p:spPr bwMode="auto">
          <a:xfrm>
            <a:off x="1249363" y="192088"/>
            <a:ext cx="962025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0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Rectangle 2"/>
          <p:cNvSpPr>
            <a:spLocks noChangeArrowheads="1"/>
          </p:cNvSpPr>
          <p:nvPr/>
        </p:nvSpPr>
        <p:spPr bwMode="auto">
          <a:xfrm rot="5400000">
            <a:off x="9705975" y="4311651"/>
            <a:ext cx="13366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3200">
                <a:solidFill>
                  <a:srgbClr val="000000"/>
                </a:solidFill>
                <a:latin typeface="Calibri" panose="020F0502020204030204" pitchFamily="34" charset="0"/>
              </a:rPr>
              <a:t>PERON</a:t>
            </a:r>
          </a:p>
        </p:txBody>
      </p:sp>
    </p:spTree>
    <p:extLst>
      <p:ext uri="{BB962C8B-B14F-4D97-AF65-F5344CB8AC3E}">
        <p14:creationId xmlns:p14="http://schemas.microsoft.com/office/powerpoint/2010/main" val="4339232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635125" y="349250"/>
            <a:ext cx="232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SASSO BIANCO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CAPRILE</a:t>
            </a:r>
          </a:p>
        </p:txBody>
      </p:sp>
    </p:spTree>
    <p:extLst>
      <p:ext uri="{BB962C8B-B14F-4D97-AF65-F5344CB8AC3E}">
        <p14:creationId xmlns:p14="http://schemas.microsoft.com/office/powerpoint/2010/main" val="22283823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88"/>
            <a:ext cx="1083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1" name="Rectangle 2"/>
          <p:cNvSpPr>
            <a:spLocks noChangeArrowheads="1"/>
          </p:cNvSpPr>
          <p:nvPr/>
        </p:nvSpPr>
        <p:spPr bwMode="auto">
          <a:xfrm rot="5400000">
            <a:off x="10341769" y="2915444"/>
            <a:ext cx="19954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PASSERELLA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PERON</a:t>
            </a:r>
          </a:p>
        </p:txBody>
      </p:sp>
    </p:spTree>
    <p:extLst>
      <p:ext uri="{BB962C8B-B14F-4D97-AF65-F5344CB8AC3E}">
        <p14:creationId xmlns:p14="http://schemas.microsoft.com/office/powerpoint/2010/main" val="210251169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20012"/>
          <a:stretch>
            <a:fillRect/>
          </a:stretch>
        </p:blipFill>
        <p:spPr bwMode="auto">
          <a:xfrm>
            <a:off x="1700213" y="1588"/>
            <a:ext cx="8732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287" r="200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79" name="Rectangle 2"/>
          <p:cNvSpPr>
            <a:spLocks noChangeArrowheads="1"/>
          </p:cNvSpPr>
          <p:nvPr/>
        </p:nvSpPr>
        <p:spPr bwMode="auto">
          <a:xfrm rot="5400000">
            <a:off x="8596313" y="1504950"/>
            <a:ext cx="214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LAGO DI BRAIES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BOLZANO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 rot="5400000">
            <a:off x="7603331" y="2397919"/>
            <a:ext cx="1992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LAC DE BRAIES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BOLZANO</a:t>
            </a:r>
          </a:p>
        </p:txBody>
      </p:sp>
    </p:spTree>
    <p:extLst>
      <p:ext uri="{BB962C8B-B14F-4D97-AF65-F5344CB8AC3E}">
        <p14:creationId xmlns:p14="http://schemas.microsoft.com/office/powerpoint/2010/main" val="35842519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Širokoúhlá obrazovka</PresentationFormat>
  <Paragraphs>18</Paragraphs>
  <Slides>6</Slides>
  <Notes>5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Microsoft YaHei</vt:lpstr>
      <vt:lpstr>Arial</vt:lpstr>
      <vt:lpstr>Arial Unicode MS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Klinka</dc:creator>
  <cp:lastModifiedBy>Tomas Klinka</cp:lastModifiedBy>
  <cp:revision>1</cp:revision>
  <dcterms:created xsi:type="dcterms:W3CDTF">2017-05-05T18:24:28Z</dcterms:created>
  <dcterms:modified xsi:type="dcterms:W3CDTF">2017-05-05T18:25:08Z</dcterms:modified>
</cp:coreProperties>
</file>