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729B-E0F0-4E0D-B5D5-518B04661363}" type="datetimeFigureOut">
              <a:rPr lang="cs-CZ" smtClean="0"/>
              <a:t>12.05.2017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5992-9691-4F39-AE40-C0E11E00FFF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39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729B-E0F0-4E0D-B5D5-518B04661363}" type="datetimeFigureOut">
              <a:rPr lang="cs-CZ" smtClean="0"/>
              <a:t>12.05.2017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5992-9691-4F39-AE40-C0E11E00FFF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56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729B-E0F0-4E0D-B5D5-518B04661363}" type="datetimeFigureOut">
              <a:rPr lang="cs-CZ" smtClean="0"/>
              <a:t>12.05.2017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5992-9691-4F39-AE40-C0E11E00FFF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91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729B-E0F0-4E0D-B5D5-518B04661363}" type="datetimeFigureOut">
              <a:rPr lang="cs-CZ" smtClean="0"/>
              <a:t>12.05.2017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5992-9691-4F39-AE40-C0E11E00FFF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42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729B-E0F0-4E0D-B5D5-518B04661363}" type="datetimeFigureOut">
              <a:rPr lang="cs-CZ" smtClean="0"/>
              <a:t>12.05.2017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5992-9691-4F39-AE40-C0E11E00FFF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90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729B-E0F0-4E0D-B5D5-518B04661363}" type="datetimeFigureOut">
              <a:rPr lang="cs-CZ" smtClean="0"/>
              <a:t>12.05.2017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5992-9691-4F39-AE40-C0E11E00FFF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54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729B-E0F0-4E0D-B5D5-518B04661363}" type="datetimeFigureOut">
              <a:rPr lang="cs-CZ" smtClean="0"/>
              <a:t>12.05.2017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5992-9691-4F39-AE40-C0E11E00FFF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89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729B-E0F0-4E0D-B5D5-518B04661363}" type="datetimeFigureOut">
              <a:rPr lang="cs-CZ" smtClean="0"/>
              <a:t>12.05.2017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5992-9691-4F39-AE40-C0E11E00FFF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7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729B-E0F0-4E0D-B5D5-518B04661363}" type="datetimeFigureOut">
              <a:rPr lang="cs-CZ" smtClean="0"/>
              <a:t>12.05.2017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5992-9691-4F39-AE40-C0E11E00FFF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76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729B-E0F0-4E0D-B5D5-518B04661363}" type="datetimeFigureOut">
              <a:rPr lang="cs-CZ" smtClean="0"/>
              <a:t>12.05.2017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5992-9691-4F39-AE40-C0E11E00FFF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43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729B-E0F0-4E0D-B5D5-518B04661363}" type="datetimeFigureOut">
              <a:rPr lang="cs-CZ" smtClean="0"/>
              <a:t>12.05.2017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D5992-9691-4F39-AE40-C0E11E00FFF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94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3729B-E0F0-4E0D-B5D5-518B04661363}" type="datetimeFigureOut">
              <a:rPr lang="cs-CZ" smtClean="0"/>
              <a:t>12.05.2017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D5992-9691-4F39-AE40-C0E11E00FFF7}" type="slidenum">
              <a:rPr lang="cs-CZ" smtClean="0"/>
              <a:t>‹N›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56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/>
          <a:stretch/>
        </p:blipFill>
        <p:spPr>
          <a:xfrm>
            <a:off x="1426962" y="10"/>
            <a:ext cx="4653776" cy="685799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9492916" y="5293894"/>
            <a:ext cx="182880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73409" y="689811"/>
            <a:ext cx="4813935" cy="4389287"/>
          </a:xfrm>
          <a:noFill/>
          <a:ln>
            <a:noFill/>
          </a:ln>
        </p:spPr>
        <p:txBody>
          <a:bodyPr wrap="square" anchor="ctr">
            <a:normAutofit/>
          </a:bodyPr>
          <a:lstStyle/>
          <a:p>
            <a:pPr algn="l"/>
            <a:r>
              <a:rPr lang="es-ES" dirty="0"/>
              <a:t>LES PERSONNAGES </a:t>
            </a:r>
            <a:r>
              <a:rPr lang="es-ES" dirty="0" smtClean="0"/>
              <a:t>IMPORTANTS</a:t>
            </a:r>
            <a:br>
              <a:rPr lang="es-ES" dirty="0" smtClean="0"/>
            </a:br>
            <a:r>
              <a:rPr lang="es-ES" sz="5400" dirty="0" smtClean="0"/>
              <a:t>I personaggi importanti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52085" y="5508690"/>
            <a:ext cx="3735260" cy="675541"/>
          </a:xfrm>
          <a:ln w="19050" cap="sq">
            <a:noFill/>
            <a:miter lim="800000"/>
          </a:ln>
        </p:spPr>
        <p:txBody>
          <a:bodyPr anchor="t">
            <a:normAutofit fontScale="70000" lnSpcReduction="20000"/>
          </a:bodyPr>
          <a:lstStyle/>
          <a:p>
            <a:pPr algn="r"/>
            <a:r>
              <a:rPr lang="es-ES" sz="2000" dirty="0"/>
              <a:t>LES TCHÈQUES DU PASSÉ ET </a:t>
            </a:r>
            <a:r>
              <a:rPr lang="es-ES" sz="2000" dirty="0" smtClean="0"/>
              <a:t>D’AUJOURD’HUI</a:t>
            </a:r>
          </a:p>
          <a:p>
            <a:pPr algn="r"/>
            <a:r>
              <a:rPr lang="es-ES" sz="2000" dirty="0" smtClean="0"/>
              <a:t>I </a:t>
            </a:r>
            <a:r>
              <a:rPr lang="es-ES" sz="2000" dirty="0" smtClean="0"/>
              <a:t>Cechi </a:t>
            </a:r>
            <a:r>
              <a:rPr lang="es-ES" sz="2000" dirty="0" smtClean="0"/>
              <a:t>del passato e di oggi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2066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42" y="642989"/>
            <a:ext cx="3721994" cy="5242246"/>
          </a:xfrm>
          <a:prstGeom prst="rect">
            <a:avLst/>
          </a:prstGeom>
        </p:spPr>
      </p:pic>
      <p:sp>
        <p:nvSpPr>
          <p:cNvPr id="12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097" y="398662"/>
            <a:ext cx="4779383" cy="59044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Karel IV.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kr</a:t>
            </a:r>
            <a:r>
              <a:rPr lang="cs-CZ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á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 a c</a:t>
            </a:r>
            <a:r>
              <a:rPr lang="cs-CZ" dirty="0" err="1">
                <a:solidFill>
                  <a:schemeClr val="bg1"/>
                </a:solidFill>
              </a:rPr>
              <a:t>ísař</a:t>
            </a:r>
            <a:r>
              <a:rPr lang="cs-CZ" dirty="0">
                <a:solidFill>
                  <a:schemeClr val="bg1"/>
                </a:solidFill>
              </a:rPr>
              <a:t> ze 14. století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Charles IV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roi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empereur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du 14e </a:t>
            </a:r>
            <a:r>
              <a:rPr lang="en-US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siècle</a:t>
            </a:r>
            <a:br>
              <a:rPr lang="en-US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Carlo IV, re e </a:t>
            </a:r>
            <a:r>
              <a:rPr lang="en-US" dirty="0" err="1" smtClean="0">
                <a:solidFill>
                  <a:schemeClr val="bg1"/>
                </a:solidFill>
              </a:rPr>
              <a:t>imperatore</a:t>
            </a:r>
            <a:r>
              <a:rPr lang="en-US" dirty="0" smtClean="0">
                <a:solidFill>
                  <a:schemeClr val="bg1"/>
                </a:solidFill>
              </a:rPr>
              <a:t> del 14° </a:t>
            </a:r>
            <a:r>
              <a:rPr lang="en-US" dirty="0" err="1" smtClean="0">
                <a:solidFill>
                  <a:schemeClr val="bg1"/>
                </a:solidFill>
              </a:rPr>
              <a:t>secolo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5376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" r="1" b="2426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dirty="0"/>
              <a:t>Jan Hus</a:t>
            </a:r>
            <a:br>
              <a:rPr lang="cs-CZ" dirty="0"/>
            </a:br>
            <a:r>
              <a:rPr lang="cs-CZ" dirty="0"/>
              <a:t>Jean Hus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8931" y="3080551"/>
            <a:ext cx="3651466" cy="3143268"/>
          </a:xfrm>
        </p:spPr>
        <p:txBody>
          <a:bodyPr>
            <a:normAutofit/>
          </a:bodyPr>
          <a:lstStyle/>
          <a:p>
            <a:r>
              <a:rPr lang="cs-CZ" sz="2000" dirty="0"/>
              <a:t>Kněz, kazatel a reformátor, upálen jako kacíř (14</a:t>
            </a:r>
            <a:r>
              <a:rPr lang="es-ES" sz="2000" dirty="0"/>
              <a:t>.</a:t>
            </a:r>
            <a:r>
              <a:rPr lang="cs-CZ" sz="2000" dirty="0"/>
              <a:t>/15. století)</a:t>
            </a:r>
          </a:p>
          <a:p>
            <a:r>
              <a:rPr lang="fr-FR" sz="2000" dirty="0"/>
              <a:t>prêtre, prédicateur et réformateur, brûlé</a:t>
            </a:r>
            <a:r>
              <a:rPr lang="cs-CZ" sz="2000" dirty="0"/>
              <a:t> </a:t>
            </a:r>
            <a:r>
              <a:rPr lang="fr-FR" sz="2000" dirty="0"/>
              <a:t>comme hérétique</a:t>
            </a:r>
            <a:r>
              <a:rPr lang="cs-CZ" sz="2000" dirty="0"/>
              <a:t> (14e-15e si</a:t>
            </a:r>
            <a:r>
              <a:rPr lang="es-ES" sz="2000" dirty="0" smtClean="0"/>
              <a:t>ècle)</a:t>
            </a:r>
          </a:p>
          <a:p>
            <a:r>
              <a:rPr lang="es-ES" sz="2000" dirty="0" smtClean="0"/>
              <a:t>Prete, predicatore e riformatore,bruciato come eretico (14° e 15° secolo)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091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9" name="Picture 2" descr="Výsledek obrázku pro komenský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" b="26137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3399" y="365125"/>
            <a:ext cx="3430605" cy="26444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b="1" dirty="0"/>
              <a:t>Jan Amos Komenský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Jean </a:t>
            </a:r>
            <a:r>
              <a:rPr lang="cs-CZ" dirty="0" err="1"/>
              <a:t>Comenius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</a:t>
            </a:r>
            <a:r>
              <a:rPr lang="es-ES" dirty="0"/>
              <a:t>1592 - 1670)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8404328" y="4126603"/>
            <a:ext cx="33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Pedagog a myslitel </a:t>
            </a:r>
          </a:p>
          <a:p>
            <a:r>
              <a:rPr lang="cs-CZ" dirty="0"/>
              <a:t>Pédagogue et </a:t>
            </a:r>
            <a:r>
              <a:rPr lang="cs-CZ" dirty="0" smtClean="0"/>
              <a:t>penseur</a:t>
            </a:r>
            <a:endParaRPr lang="it-IT" dirty="0" smtClean="0"/>
          </a:p>
          <a:p>
            <a:r>
              <a:rPr lang="it-IT" dirty="0" smtClean="0"/>
              <a:t>Educatore e pensatore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636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8" r="1" b="49083"/>
          <a:stretch/>
        </p:blipFill>
        <p:spPr>
          <a:xfrm>
            <a:off x="2405869" y="10"/>
            <a:ext cx="12191980" cy="6857990"/>
          </a:xfrm>
          <a:prstGeom prst="rect">
            <a:avLst/>
          </a:prstGeom>
        </p:spPr>
      </p:pic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es-ES" sz="4000" b="1"/>
              <a:t>Franti</a:t>
            </a:r>
            <a:r>
              <a:rPr lang="cs-CZ" sz="4000" b="1"/>
              <a:t>šek Palacký </a:t>
            </a:r>
            <a:r>
              <a:rPr lang="cs-CZ" sz="4000"/>
              <a:t>(1798-1876)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r>
              <a:rPr lang="cs-CZ" sz="1800" dirty="0"/>
              <a:t>Spisovatel, historik a politik. „Otec Národa“</a:t>
            </a:r>
          </a:p>
          <a:p>
            <a:r>
              <a:rPr lang="es-ES" sz="1800" dirty="0"/>
              <a:t>Écrivain, historien et homme politique surnomé “Père de la Nation</a:t>
            </a:r>
            <a:r>
              <a:rPr lang="es-ES" sz="1800" dirty="0" smtClean="0"/>
              <a:t>”</a:t>
            </a:r>
          </a:p>
          <a:p>
            <a:r>
              <a:rPr lang="es-ES" sz="1800" dirty="0" smtClean="0"/>
              <a:t>Scrittore,storico e uomo politico soprannominato “padre della nazione”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2850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0" b="51616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026" name="Picture 2" descr="Výsledek obrázku pro mlady masary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5" r="-2" b="18851"/>
          <a:stretch/>
        </p:blipFill>
        <p:spPr bwMode="auto">
          <a:xfrm>
            <a:off x="4791075" y="4274821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 err="1"/>
              <a:t>To</a:t>
            </a:r>
            <a:r>
              <a:rPr lang="cs-CZ" b="1" dirty="0"/>
              <a:t>máš Garrigue Masaryk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(1850 – 1937)</a:t>
            </a:r>
          </a:p>
        </p:txBody>
      </p:sp>
      <p:sp>
        <p:nvSpPr>
          <p:cNvPr id="13" name="Content Placeholder 9"/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Politik, prvn</a:t>
            </a:r>
            <a:r>
              <a:rPr lang="cs-CZ" sz="2000" dirty="0">
                <a:solidFill>
                  <a:schemeClr val="bg1"/>
                </a:solidFill>
              </a:rPr>
              <a:t>í prezident Československé republiky, „prezident Osvoboditel“</a:t>
            </a:r>
            <a:endParaRPr lang="es-ES" sz="2000" dirty="0">
              <a:solidFill>
                <a:schemeClr val="bg1"/>
              </a:solidFill>
            </a:endParaRPr>
          </a:p>
          <a:p>
            <a:r>
              <a:rPr lang="cs-CZ" sz="2000" dirty="0">
                <a:solidFill>
                  <a:schemeClr val="bg1"/>
                </a:solidFill>
              </a:rPr>
              <a:t>Homme politique, premier pr</a:t>
            </a:r>
            <a:r>
              <a:rPr lang="es-ES" sz="2000" dirty="0">
                <a:solidFill>
                  <a:schemeClr val="bg1"/>
                </a:solidFill>
              </a:rPr>
              <a:t>é</a:t>
            </a:r>
            <a:r>
              <a:rPr lang="cs-CZ" sz="2000" dirty="0">
                <a:solidFill>
                  <a:schemeClr val="bg1"/>
                </a:solidFill>
              </a:rPr>
              <a:t>sident de la</a:t>
            </a:r>
            <a:r>
              <a:rPr lang="es-ES" sz="2000" dirty="0">
                <a:solidFill>
                  <a:schemeClr val="bg1"/>
                </a:solidFill>
              </a:rPr>
              <a:t> République tchécoslovaque, “Président Libérateur”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>
                <a:solidFill>
                  <a:schemeClr val="bg1"/>
                </a:solidFill>
              </a:rPr>
              <a:t>Uomo politico, primo presidente della </a:t>
            </a:r>
            <a:r>
              <a:rPr lang="it-IT" sz="2000" dirty="0" smtClean="0">
                <a:solidFill>
                  <a:schemeClr val="bg1"/>
                </a:solidFill>
              </a:rPr>
              <a:t>Repubblica </a:t>
            </a:r>
            <a:r>
              <a:rPr lang="it-IT" sz="2000" dirty="0">
                <a:solidFill>
                  <a:schemeClr val="bg1"/>
                </a:solidFill>
              </a:rPr>
              <a:t>C</a:t>
            </a:r>
            <a:r>
              <a:rPr lang="it-IT" sz="2000" dirty="0" smtClean="0">
                <a:solidFill>
                  <a:schemeClr val="bg1"/>
                </a:solidFill>
              </a:rPr>
              <a:t>ecoslovacca</a:t>
            </a:r>
            <a:r>
              <a:rPr lang="it-IT" sz="2000" dirty="0" smtClean="0">
                <a:solidFill>
                  <a:schemeClr val="bg1"/>
                </a:solidFill>
              </a:rPr>
              <a:t>, ‘’presidente liberatore’’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" r="1" b="2152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30" y="176505"/>
            <a:ext cx="3651467" cy="1676603"/>
          </a:xfrm>
        </p:spPr>
        <p:txBody>
          <a:bodyPr>
            <a:normAutofit/>
          </a:bodyPr>
          <a:lstStyle/>
          <a:p>
            <a:r>
              <a:rPr lang="cs-CZ" dirty="0"/>
              <a:t>Václav Havel</a:t>
            </a:r>
            <a:br>
              <a:rPr lang="cs-CZ" dirty="0"/>
            </a:br>
            <a:r>
              <a:rPr lang="cs-CZ" dirty="0"/>
              <a:t>(1936 – 2011)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48930" y="1763697"/>
            <a:ext cx="3651466" cy="3785419"/>
          </a:xfrm>
        </p:spPr>
        <p:txBody>
          <a:bodyPr>
            <a:normAutofit lnSpcReduction="10000"/>
          </a:bodyPr>
          <a:lstStyle/>
          <a:p>
            <a:r>
              <a:rPr lang="cs-CZ" sz="1800" dirty="0"/>
              <a:t>Poslední prezident Československa, první prezident České republiky, dramaturg a kritik komunistického režimu</a:t>
            </a:r>
          </a:p>
          <a:p>
            <a:r>
              <a:rPr lang="cs-CZ" sz="1800" dirty="0"/>
              <a:t>Dernier président de la Tchécoslovaquie (1989-1992), premier président de la République tchèque (1993-2003), dramaturge et critique du régime </a:t>
            </a:r>
            <a:r>
              <a:rPr lang="cs-CZ" sz="1800" dirty="0" smtClean="0"/>
              <a:t>communiste</a:t>
            </a:r>
            <a:endParaRPr lang="it-IT" sz="1800" dirty="0" smtClean="0"/>
          </a:p>
          <a:p>
            <a:r>
              <a:rPr lang="it-IT" sz="1800" dirty="0" smtClean="0"/>
              <a:t>Ultimo presidente della </a:t>
            </a:r>
            <a:r>
              <a:rPr lang="it-IT" sz="1800" dirty="0"/>
              <a:t>C</a:t>
            </a:r>
            <a:r>
              <a:rPr lang="it-IT" sz="1800" dirty="0" smtClean="0"/>
              <a:t>ecoslovacchia </a:t>
            </a:r>
            <a:r>
              <a:rPr lang="it-IT" sz="1800" dirty="0" smtClean="0"/>
              <a:t>(1989-1992),primo presidente della </a:t>
            </a:r>
            <a:r>
              <a:rPr lang="it-IT" sz="1800" dirty="0" smtClean="0"/>
              <a:t>Repubblica </a:t>
            </a:r>
            <a:r>
              <a:rPr lang="it-IT" sz="1800" dirty="0"/>
              <a:t>C</a:t>
            </a:r>
            <a:r>
              <a:rPr lang="it-IT" sz="1800" dirty="0" smtClean="0"/>
              <a:t>eca </a:t>
            </a:r>
            <a:r>
              <a:rPr lang="it-IT" sz="1800" dirty="0" smtClean="0"/>
              <a:t>(1993-2003),drammaturgo e critico del regime comunista</a:t>
            </a:r>
            <a:endParaRPr lang="cs-CZ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63073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05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053" name="Picture 2" descr="Výsledek obrázku pro krtece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16250"/>
          <a:stretch/>
        </p:blipFill>
        <p:spPr bwMode="auto">
          <a:xfrm>
            <a:off x="20" y="10"/>
            <a:ext cx="75346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3399" y="365125"/>
            <a:ext cx="3430605" cy="55303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b="1" dirty="0"/>
              <a:t>„</a:t>
            </a:r>
            <a:r>
              <a:rPr lang="en-US" b="1" dirty="0" err="1"/>
              <a:t>Krte</a:t>
            </a:r>
            <a:r>
              <a:rPr lang="cs-CZ" b="1" dirty="0" err="1"/>
              <a:t>ček</a:t>
            </a:r>
            <a:r>
              <a:rPr lang="cs-CZ" b="1" dirty="0"/>
              <a:t>“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La petite </a:t>
            </a:r>
            <a:r>
              <a:rPr lang="en-US" dirty="0" smtClean="0"/>
              <a:t>taupe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piccola</a:t>
            </a:r>
            <a:r>
              <a:rPr lang="en-US" dirty="0" smtClean="0"/>
              <a:t> </a:t>
            </a:r>
            <a:r>
              <a:rPr lang="en-US" dirty="0" err="1" smtClean="0"/>
              <a:t>talpa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282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237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LES PERSONNAGES IMPORTANTS I personaggi importanti</vt:lpstr>
      <vt:lpstr>Karel IV., král a císař ze 14. století  Charles IV, roi et empereur du 14e siècle  Carlo IV, re e imperatore del 14° secolo</vt:lpstr>
      <vt:lpstr>Jan Hus Jean Hus</vt:lpstr>
      <vt:lpstr>Jan Amos Komenský Jean Comenius (1592 - 1670)</vt:lpstr>
      <vt:lpstr>František Palacký (1798-1876)</vt:lpstr>
      <vt:lpstr>Tomáš Garrigue Masaryk (1850 – 1937)</vt:lpstr>
      <vt:lpstr>Václav Havel (1936 – 2011)</vt:lpstr>
      <vt:lpstr>„Krteček“ La petite taupe la piccola talpa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PERSONNAGES IMPORTANTS</dc:title>
  <dc:creator>Tomas Klinka</dc:creator>
  <cp:lastModifiedBy>Lucia Tormen</cp:lastModifiedBy>
  <cp:revision>9</cp:revision>
  <dcterms:created xsi:type="dcterms:W3CDTF">2017-04-28T16:31:14Z</dcterms:created>
  <dcterms:modified xsi:type="dcterms:W3CDTF">2017-05-12T19:34:04Z</dcterms:modified>
</cp:coreProperties>
</file>