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70D98-CCDB-49C7-8A3C-6064D89B9967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1CFF3-A277-40D9-AFFB-60A33D4D24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38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74EED1-382C-465A-B899-81A1596FF37C}" type="slidenum">
              <a:rPr lang="it-IT" altLang="cs-CZ"/>
              <a:pPr/>
              <a:t>1</a:t>
            </a:fld>
            <a:endParaRPr lang="it-IT" altLang="cs-CZ"/>
          </a:p>
        </p:txBody>
      </p:sp>
      <p:sp>
        <p:nvSpPr>
          <p:cNvPr id="696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721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02D687-DE53-44BD-A74A-EB038C327898}" type="slidenum">
              <a:rPr lang="it-IT" altLang="cs-CZ"/>
              <a:pPr/>
              <a:t>2</a:t>
            </a:fld>
            <a:endParaRPr lang="it-IT" altLang="cs-CZ"/>
          </a:p>
        </p:txBody>
      </p:sp>
      <p:sp>
        <p:nvSpPr>
          <p:cNvPr id="706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4726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51DB70-7E6C-40DA-AEEC-99E4DEFDC21F}" type="slidenum">
              <a:rPr lang="it-IT" altLang="cs-CZ"/>
              <a:pPr/>
              <a:t>3</a:t>
            </a:fld>
            <a:endParaRPr lang="it-IT" altLang="cs-CZ"/>
          </a:p>
        </p:txBody>
      </p:sp>
      <p:sp>
        <p:nvSpPr>
          <p:cNvPr id="716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205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9D9E88-A701-481C-9816-4D8E2037BBBA}" type="slidenum">
              <a:rPr lang="it-IT" altLang="cs-CZ"/>
              <a:pPr/>
              <a:t>4</a:t>
            </a:fld>
            <a:endParaRPr lang="it-IT" altLang="cs-CZ"/>
          </a:p>
        </p:txBody>
      </p:sp>
      <p:sp>
        <p:nvSpPr>
          <p:cNvPr id="727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3819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082503-7767-4702-B634-6EB2F44A7160}" type="slidenum">
              <a:rPr lang="it-IT" altLang="cs-CZ"/>
              <a:pPr/>
              <a:t>5</a:t>
            </a:fld>
            <a:endParaRPr lang="it-IT" altLang="cs-CZ"/>
          </a:p>
        </p:txBody>
      </p:sp>
      <p:sp>
        <p:nvSpPr>
          <p:cNvPr id="737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402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D71684-8479-45B9-BE8B-B7FD819CD15E}" type="slidenum">
              <a:rPr lang="it-IT" altLang="cs-CZ"/>
              <a:pPr/>
              <a:t>6</a:t>
            </a:fld>
            <a:endParaRPr lang="it-IT" altLang="cs-CZ"/>
          </a:p>
        </p:txBody>
      </p:sp>
      <p:sp>
        <p:nvSpPr>
          <p:cNvPr id="747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35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41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54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395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59350"/>
            <a:ext cx="7770813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1023938" y="6470650"/>
            <a:ext cx="2152650" cy="27305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cs-CZ"/>
              <a:t>16/04/17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>
          <a:xfrm>
            <a:off x="10837863" y="6470650"/>
            <a:ext cx="971550" cy="273050"/>
          </a:xfrm>
        </p:spPr>
        <p:txBody>
          <a:bodyPr/>
          <a:lstStyle>
            <a:lvl1pPr>
              <a:defRPr/>
            </a:lvl1pPr>
          </a:lstStyle>
          <a:p>
            <a:fld id="{A2475821-AC8D-4695-8047-E8E1344C415A}" type="slidenum">
              <a:rPr lang="it-IT" altLang="cs-CZ"/>
              <a:pPr/>
              <a:t>‹#›</a:t>
            </a:fld>
            <a:endParaRPr lang="it-IT" altLang="cs-CZ"/>
          </a:p>
        </p:txBody>
      </p:sp>
    </p:spTree>
    <p:extLst>
      <p:ext uri="{BB962C8B-B14F-4D97-AF65-F5344CB8AC3E}">
        <p14:creationId xmlns:p14="http://schemas.microsoft.com/office/powerpoint/2010/main" val="114913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1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75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77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32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2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03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97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49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65300-DE6F-4986-B8D0-430FC62D5F9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22222-9E8A-4513-AB55-B08D69D9D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42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UN PAON</a:t>
            </a:r>
            <a:b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páv</a:t>
            </a: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 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UN PAVONE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07206" y="572294"/>
            <a:ext cx="4581525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06569" y="572294"/>
            <a:ext cx="4581525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88900"/>
            <a:ext cx="4906962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640013"/>
            <a:ext cx="2420938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370120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7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78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79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0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1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2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3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4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9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9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9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9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9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9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9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0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CESIO MAGGIORE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CESIO MAGGIORE</a:t>
            </a:r>
          </a:p>
        </p:txBody>
      </p:sp>
      <p:sp>
        <p:nvSpPr>
          <p:cNvPr id="31747" name="AutoShape 3"/>
          <p:cNvSpPr>
            <a:spLocks noChangeAspect="1" noChangeArrowheads="1"/>
          </p:cNvSpPr>
          <p:nvPr/>
        </p:nvSpPr>
        <p:spPr bwMode="auto">
          <a:xfrm>
            <a:off x="0" y="1914525"/>
            <a:ext cx="1219200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31763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131763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575071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7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78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79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0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1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2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3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4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>
            <a:normAutofit fontScale="90000"/>
          </a:bodyPr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LES CINQ TOURS ET LE REFUGE (CORTINA D’AMPEZZO) </a:t>
            </a:r>
            <a:br>
              <a:rPr lang="cs-CZ" altLang="cs-CZ" sz="4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4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Pětivěží a horská bouda</a:t>
            </a:r>
            <a:endParaRPr lang="en-US" altLang="cs-CZ" sz="4000" b="1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>
            <a:normAutofit lnSpcReduction="10000"/>
          </a:bodyPr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32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LE 5 TORRI E IL RIFUGIO (CORTINA D’AMPEZZO)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r="-809"/>
          <a:stretch>
            <a:fillRect/>
          </a:stretch>
        </p:blipFill>
        <p:spPr bwMode="auto">
          <a:xfrm>
            <a:off x="188913" y="103188"/>
            <a:ext cx="5889625" cy="398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007" r="-8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76475"/>
            <a:ext cx="6705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75661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30750"/>
            <a:ext cx="8340725" cy="1920875"/>
          </a:xfrm>
          <a:ln/>
        </p:spPr>
        <p:txBody>
          <a:bodyPr lIns="91440" tIns="45720" rIns="91440" bIns="45720">
            <a:normAutofit fontScale="90000"/>
          </a:bodyPr>
          <a:lstStyle/>
          <a:p>
            <a:pPr algn="ctr" hangingPunct="0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OBSERVATOIRE ET REFUGE</a:t>
            </a:r>
            <a:b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 CASERA ERE (SAINT GREGORIO </a:t>
            </a:r>
            <a:b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en-US" altLang="cs-CZ" sz="4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DANS LES ALPES) </a:t>
            </a:r>
            <a:r>
              <a:rPr lang="cs-CZ" altLang="cs-CZ" sz="4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Observatoř a horská bouda</a:t>
            </a:r>
            <a:endParaRPr lang="en-US" altLang="cs-CZ" sz="4000" b="1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92688"/>
            <a:ext cx="3200400" cy="1462087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24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OSSERVATORIO E RIFUGIO CASERA ERE ( SAN GREGORIO NELLE ALPI)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b="13196"/>
          <a:stretch>
            <a:fillRect/>
          </a:stretch>
        </p:blipFill>
        <p:spPr bwMode="auto">
          <a:xfrm>
            <a:off x="5384800" y="633413"/>
            <a:ext cx="6426200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52" b="131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44488"/>
            <a:ext cx="55276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198983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79376" y="4425260"/>
            <a:ext cx="7772400" cy="1462088"/>
          </a:xfrm>
          <a:ln/>
        </p:spPr>
        <p:txBody>
          <a:bodyPr anchor="t">
            <a:normAutofit fontScale="90000"/>
          </a:bodyPr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LAC DE MIS ET CASCADE CADINI MARMITTE (SOSPIROLO)</a:t>
            </a:r>
            <a:b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Jezero a vodopád</a:t>
            </a:r>
            <a:endParaRPr lang="en-US" altLang="cs-CZ" sz="5000" b="1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28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LAGO DEL MIS E CASCATE CADINI MARMITTE (SOSPIROLO)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58750"/>
            <a:ext cx="4684713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20638"/>
            <a:ext cx="3268662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1176338"/>
            <a:ext cx="3784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359194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7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78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79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0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1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2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3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84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>
            <a:normAutofit fontScale="90000"/>
          </a:bodyPr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LAC DE MISURINA (AURONZO DE CADORE)</a:t>
            </a:r>
            <a:b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Jezero</a:t>
            </a:r>
            <a:endParaRPr lang="en-US" altLang="cs-CZ" sz="5000" b="1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>
            <a:normAutofit lnSpcReduction="10000"/>
          </a:bodyPr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32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LAGO DI MISURINA (AURONZO DI CADORE)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54013"/>
            <a:ext cx="847725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304931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Širokoúhlá obrazovka</PresentationFormat>
  <Paragraphs>18</Paragraphs>
  <Slides>6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Kozuka Gothic Pro H</vt:lpstr>
      <vt:lpstr>Motiv Office</vt:lpstr>
      <vt:lpstr>UN PAON páv </vt:lpstr>
      <vt:lpstr>CESIO MAGGIORE</vt:lpstr>
      <vt:lpstr>LES CINQ TOURS ET LE REFUGE (CORTINA D’AMPEZZO)  Pětivěží a horská bouda</vt:lpstr>
      <vt:lpstr>OBSERVATOIRE ET REFUGE  CASERA ERE (SAINT GREGORIO  DANS LES ALPES) Observatoř a horská bouda</vt:lpstr>
      <vt:lpstr>LAC DE MIS ET CASCADE CADINI MARMITTE (SOSPIROLO) Jezero a vodopád</vt:lpstr>
      <vt:lpstr>LAC DE MISURINA (AURONZO DE CADORE) Jezero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PAON páv </dc:title>
  <dc:creator>Tomas Klinka</dc:creator>
  <cp:lastModifiedBy>Tomas Klinka</cp:lastModifiedBy>
  <cp:revision>1</cp:revision>
  <dcterms:created xsi:type="dcterms:W3CDTF">2017-05-05T19:36:49Z</dcterms:created>
  <dcterms:modified xsi:type="dcterms:W3CDTF">2017-05-05T19:37:10Z</dcterms:modified>
</cp:coreProperties>
</file>