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57" r:id="rId2"/>
    <p:sldId id="258" r:id="rId3"/>
    <p:sldId id="259" r:id="rId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2" autoAdjust="0"/>
    <p:restoredTop sz="94660"/>
  </p:normalViewPr>
  <p:slideViewPr>
    <p:cSldViewPr snapToGrid="0">
      <p:cViewPr varScale="1">
        <p:scale>
          <a:sx n="90" d="100"/>
          <a:sy n="90" d="100"/>
        </p:scale>
        <p:origin x="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6185F-25BD-4BC1-A5FF-D76A9F155554}" type="datetimeFigureOut">
              <a:rPr lang="cs-CZ" smtClean="0"/>
              <a:t>05.05.2017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E9D481-0D7B-41B3-A67F-9762B2B55E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8790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8465251-8BE7-464D-BC70-E1001E943FA0}" type="slidenum">
              <a:rPr lang="it-IT" altLang="cs-CZ"/>
              <a:pPr/>
              <a:t>1</a:t>
            </a:fld>
            <a:endParaRPr lang="it-IT" altLang="cs-CZ"/>
          </a:p>
        </p:txBody>
      </p:sp>
      <p:sp>
        <p:nvSpPr>
          <p:cNvPr id="4710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49107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2C0EF74-72C7-45E1-AAF2-A5A4F7EC864E}" type="slidenum">
              <a:rPr lang="it-IT" altLang="cs-CZ"/>
              <a:pPr/>
              <a:t>2</a:t>
            </a:fld>
            <a:endParaRPr lang="it-IT" altLang="cs-CZ"/>
          </a:p>
        </p:txBody>
      </p:sp>
      <p:sp>
        <p:nvSpPr>
          <p:cNvPr id="4812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50353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56A5C11-3DDA-4DDA-9215-ADFFD45EB37E}" type="slidenum">
              <a:rPr lang="it-IT" altLang="cs-CZ"/>
              <a:pPr/>
              <a:t>3</a:t>
            </a:fld>
            <a:endParaRPr lang="it-IT" altLang="cs-CZ"/>
          </a:p>
        </p:txBody>
      </p:sp>
      <p:sp>
        <p:nvSpPr>
          <p:cNvPr id="4915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99908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09977-A32B-47D6-864A-A5CD0A42E975}" type="datetimeFigureOut">
              <a:rPr lang="cs-CZ" smtClean="0"/>
              <a:t>05.05.2017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875DA-C295-47B4-8FDC-236C040F32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0381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09977-A32B-47D6-864A-A5CD0A42E975}" type="datetimeFigureOut">
              <a:rPr lang="cs-CZ" smtClean="0"/>
              <a:t>05.05.2017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875DA-C295-47B4-8FDC-236C040F32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5406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09977-A32B-47D6-864A-A5CD0A42E975}" type="datetimeFigureOut">
              <a:rPr lang="cs-CZ" smtClean="0"/>
              <a:t>05.05.2017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875DA-C295-47B4-8FDC-236C040F32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7064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959350"/>
            <a:ext cx="7770813" cy="14605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0"/>
          </p:nvPr>
        </p:nvSpPr>
        <p:spPr>
          <a:xfrm>
            <a:off x="1023938" y="6470650"/>
            <a:ext cx="2152650" cy="273050"/>
          </a:xfrm>
        </p:spPr>
        <p:txBody>
          <a:bodyPr/>
          <a:lstStyle>
            <a:lvl1pPr>
              <a:defRPr/>
            </a:lvl1pPr>
          </a:lstStyle>
          <a:p>
            <a:r>
              <a:rPr lang="it-IT" altLang="cs-CZ"/>
              <a:t>16/04/17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1"/>
          </p:nvPr>
        </p:nvSpPr>
        <p:spPr>
          <a:xfrm>
            <a:off x="10837863" y="6470650"/>
            <a:ext cx="971550" cy="273050"/>
          </a:xfrm>
        </p:spPr>
        <p:txBody>
          <a:bodyPr/>
          <a:lstStyle>
            <a:lvl1pPr>
              <a:defRPr/>
            </a:lvl1pPr>
          </a:lstStyle>
          <a:p>
            <a:fld id="{A2475821-AC8D-4695-8047-E8E1344C415A}" type="slidenum">
              <a:rPr lang="it-IT" altLang="cs-CZ"/>
              <a:pPr/>
              <a:t>‹#›</a:t>
            </a:fld>
            <a:endParaRPr lang="it-IT" altLang="cs-CZ"/>
          </a:p>
        </p:txBody>
      </p:sp>
    </p:spTree>
    <p:extLst>
      <p:ext uri="{BB962C8B-B14F-4D97-AF65-F5344CB8AC3E}">
        <p14:creationId xmlns:p14="http://schemas.microsoft.com/office/powerpoint/2010/main" val="4263159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09977-A32B-47D6-864A-A5CD0A42E975}" type="datetimeFigureOut">
              <a:rPr lang="cs-CZ" smtClean="0"/>
              <a:t>05.05.2017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875DA-C295-47B4-8FDC-236C040F32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3950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09977-A32B-47D6-864A-A5CD0A42E975}" type="datetimeFigureOut">
              <a:rPr lang="cs-CZ" smtClean="0"/>
              <a:t>05.05.2017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875DA-C295-47B4-8FDC-236C040F32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2580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09977-A32B-47D6-864A-A5CD0A42E975}" type="datetimeFigureOut">
              <a:rPr lang="cs-CZ" smtClean="0"/>
              <a:t>05.05.2017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875DA-C295-47B4-8FDC-236C040F32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973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09977-A32B-47D6-864A-A5CD0A42E975}" type="datetimeFigureOut">
              <a:rPr lang="cs-CZ" smtClean="0"/>
              <a:t>05.05.2017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875DA-C295-47B4-8FDC-236C040F32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6466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09977-A32B-47D6-864A-A5CD0A42E975}" type="datetimeFigureOut">
              <a:rPr lang="cs-CZ" smtClean="0"/>
              <a:t>05.05.2017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875DA-C295-47B4-8FDC-236C040F32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4531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09977-A32B-47D6-864A-A5CD0A42E975}" type="datetimeFigureOut">
              <a:rPr lang="cs-CZ" smtClean="0"/>
              <a:t>05.05.2017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875DA-C295-47B4-8FDC-236C040F32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1129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09977-A32B-47D6-864A-A5CD0A42E975}" type="datetimeFigureOut">
              <a:rPr lang="cs-CZ" smtClean="0"/>
              <a:t>05.05.2017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875DA-C295-47B4-8FDC-236C040F32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5813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09977-A32B-47D6-864A-A5CD0A42E975}" type="datetimeFigureOut">
              <a:rPr lang="cs-CZ" smtClean="0"/>
              <a:t>05.05.2017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875DA-C295-47B4-8FDC-236C040F32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3825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09977-A32B-47D6-864A-A5CD0A42E975}" type="datetimeFigureOut">
              <a:rPr lang="cs-CZ" smtClean="0"/>
              <a:t>05.05.2017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875DA-C295-47B4-8FDC-236C040F32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9858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79376" y="4437112"/>
            <a:ext cx="7772400" cy="1462088"/>
          </a:xfrm>
          <a:ln/>
        </p:spPr>
        <p:txBody>
          <a:bodyPr anchor="t">
            <a:normAutofit fontScale="90000"/>
          </a:bodyPr>
          <a:lstStyle/>
          <a:p>
            <a:pPr algn="ctr">
              <a:lnSpc>
                <a:spcPct val="8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br>
              <a:rPr lang="en-US" altLang="cs-CZ" sz="5000" dirty="0">
                <a:solidFill>
                  <a:srgbClr val="0D0D0D"/>
                </a:solidFill>
                <a:latin typeface="Tw Cen MT Condensed" panose="020B0606020104020203" pitchFamily="34" charset="-18"/>
              </a:rPr>
            </a:br>
            <a:r>
              <a:rPr lang="en-US" altLang="cs-CZ" sz="5000" b="1" dirty="0">
                <a:solidFill>
                  <a:srgbClr val="0D0D0D"/>
                </a:solidFill>
                <a:latin typeface="Kozuka Gothic Pro H" pitchFamily="32" charset="0"/>
                <a:cs typeface="Kozuka Gothic Pro H" pitchFamily="32" charset="0"/>
              </a:rPr>
              <a:t>LE REFUGE SEPTIÈME ALPINE</a:t>
            </a:r>
            <a:br>
              <a:rPr lang="cs-CZ" altLang="cs-CZ" sz="5000" b="1" dirty="0">
                <a:solidFill>
                  <a:srgbClr val="0D0D0D"/>
                </a:solidFill>
                <a:latin typeface="Kozuka Gothic Pro H" pitchFamily="32" charset="0"/>
                <a:cs typeface="Kozuka Gothic Pro H" pitchFamily="32" charset="0"/>
              </a:rPr>
            </a:br>
            <a:r>
              <a:rPr lang="cs-CZ" altLang="cs-CZ" sz="5000" b="1" dirty="0">
                <a:solidFill>
                  <a:srgbClr val="0D0D0D"/>
                </a:solidFill>
                <a:latin typeface="Kozuka Gothic Pro H" pitchFamily="32" charset="0"/>
                <a:cs typeface="Kozuka Gothic Pro H" pitchFamily="32" charset="0"/>
              </a:rPr>
              <a:t>Horské útočiště</a:t>
            </a:r>
            <a:endParaRPr lang="en-US" altLang="cs-CZ" sz="5000" b="1" dirty="0">
              <a:solidFill>
                <a:srgbClr val="0D0D0D"/>
              </a:solidFill>
              <a:latin typeface="Kozuka Gothic Pro H" pitchFamily="32" charset="0"/>
              <a:cs typeface="Kozuka Gothic Pro H" pitchFamily="32" charset="0"/>
            </a:endParaRP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8610600" y="4959350"/>
            <a:ext cx="3200400" cy="1462088"/>
          </a:xfrm>
          <a:ln/>
        </p:spPr>
        <p:txBody>
          <a:bodyPr lIns="90000" tIns="45000" rIns="90000" bIns="45000">
            <a:normAutofit fontScale="92500" lnSpcReduction="20000"/>
          </a:bodyPr>
          <a:lstStyle/>
          <a:p>
            <a:pPr marL="0" indent="0" algn="ctr">
              <a:lnSpc>
                <a:spcPct val="80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it-IT" altLang="cs-CZ" sz="5000" b="1">
                <a:solidFill>
                  <a:srgbClr val="0D0D0D"/>
                </a:solidFill>
                <a:latin typeface="Kozuka Gothic Pro H" pitchFamily="32" charset="0"/>
                <a:cs typeface="Kozuka Gothic Pro H" pitchFamily="32" charset="0"/>
              </a:rPr>
              <a:t>IL RIFUGIO SETTIMO ALPINI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0" y="290513"/>
            <a:ext cx="4703763" cy="314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0"/>
            <a:ext cx="6826250" cy="457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1835648"/>
      </p:ext>
    </p:extLst>
  </p:cSld>
  <p:clrMapOvr>
    <a:masterClrMapping/>
  </p:clrMapOvr>
  <p:transition spd="slow">
    <p:fade/>
  </p:transition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13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4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5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6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7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8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9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20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4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29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0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1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2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3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4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5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6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0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45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6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7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8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9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50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51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52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6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7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8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9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0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61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2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3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4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5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6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7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8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959350"/>
            <a:ext cx="7772400" cy="1462088"/>
          </a:xfrm>
          <a:ln/>
        </p:spPr>
        <p:txBody>
          <a:bodyPr anchor="t"/>
          <a:lstStyle/>
          <a:p>
            <a:pPr algn="ctr">
              <a:lnSpc>
                <a:spcPct val="8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cs-CZ" sz="5000" b="1" dirty="0">
                <a:solidFill>
                  <a:srgbClr val="0D0D0D"/>
                </a:solidFill>
                <a:latin typeface="Kozuka Gothic Pro H" pitchFamily="32" charset="0"/>
                <a:cs typeface="Kozuka Gothic Pro H" pitchFamily="32" charset="0"/>
              </a:rPr>
              <a:t>SAINT VITTORE VESES 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8662988" y="4959350"/>
            <a:ext cx="3200400" cy="1462088"/>
          </a:xfrm>
          <a:ln/>
        </p:spPr>
        <p:txBody>
          <a:bodyPr lIns="90000" tIns="45000" rIns="90000" bIns="45000">
            <a:normAutofit fontScale="92500" lnSpcReduction="20000"/>
          </a:bodyPr>
          <a:lstStyle/>
          <a:p>
            <a:pPr marL="0" indent="0" algn="ctr">
              <a:lnSpc>
                <a:spcPct val="80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it-IT" altLang="cs-CZ" sz="5000" b="1">
                <a:solidFill>
                  <a:srgbClr val="0D0D0D"/>
                </a:solidFill>
                <a:latin typeface="Kozuka Gothic Pro H" pitchFamily="32" charset="0"/>
                <a:cs typeface="Kozuka Gothic Pro H" pitchFamily="32" charset="0"/>
              </a:rPr>
              <a:t>SAN VITTORE VESES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315913"/>
            <a:ext cx="6224587" cy="416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179388"/>
            <a:ext cx="5448300" cy="364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1984241"/>
      </p:ext>
    </p:extLst>
  </p:cSld>
  <p:clrMapOvr>
    <a:masterClrMapping/>
  </p:clrMapOvr>
  <p:transition spd="slow">
    <p:fade/>
  </p:transition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13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4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5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6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7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8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9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20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4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29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0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1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2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3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4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5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6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0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45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6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7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8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9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50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51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52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6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7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8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9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0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61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2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3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4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5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6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7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8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959350"/>
            <a:ext cx="7772400" cy="1462088"/>
          </a:xfrm>
          <a:ln/>
        </p:spPr>
        <p:txBody>
          <a:bodyPr anchor="t"/>
          <a:lstStyle/>
          <a:p>
            <a:pPr algn="ctr">
              <a:lnSpc>
                <a:spcPct val="8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cs-CZ" sz="5000" b="1" dirty="0">
                <a:solidFill>
                  <a:srgbClr val="0D0D0D"/>
                </a:solidFill>
                <a:latin typeface="Kozuka Gothic Pro H" pitchFamily="32" charset="0"/>
                <a:cs typeface="Kozuka Gothic Pro H" pitchFamily="32" charset="0"/>
              </a:rPr>
              <a:t>MONT SCHIARA</a:t>
            </a:r>
            <a:br>
              <a:rPr lang="cs-CZ" altLang="cs-CZ" sz="5000" b="1" dirty="0">
                <a:solidFill>
                  <a:srgbClr val="0D0D0D"/>
                </a:solidFill>
                <a:latin typeface="Kozuka Gothic Pro H" pitchFamily="32" charset="0"/>
                <a:cs typeface="Kozuka Gothic Pro H" pitchFamily="32" charset="0"/>
              </a:rPr>
            </a:br>
            <a:r>
              <a:rPr lang="cs-CZ" altLang="cs-CZ" sz="5000" b="1" dirty="0">
                <a:solidFill>
                  <a:srgbClr val="0D0D0D"/>
                </a:solidFill>
                <a:latin typeface="Kozuka Gothic Pro H" pitchFamily="32" charset="0"/>
                <a:cs typeface="Kozuka Gothic Pro H" pitchFamily="32" charset="0"/>
              </a:rPr>
              <a:t>Hora </a:t>
            </a:r>
            <a:r>
              <a:rPr lang="cs-CZ" altLang="cs-CZ" sz="5000" b="1" dirty="0" err="1">
                <a:solidFill>
                  <a:srgbClr val="0D0D0D"/>
                </a:solidFill>
                <a:latin typeface="Kozuka Gothic Pro H" pitchFamily="32" charset="0"/>
                <a:cs typeface="Kozuka Gothic Pro H" pitchFamily="32" charset="0"/>
              </a:rPr>
              <a:t>Schiara</a:t>
            </a:r>
            <a:endParaRPr lang="en-US" altLang="cs-CZ" sz="5000" b="1" dirty="0">
              <a:solidFill>
                <a:srgbClr val="0D0D0D"/>
              </a:solidFill>
              <a:latin typeface="Kozuka Gothic Pro H" pitchFamily="32" charset="0"/>
              <a:cs typeface="Kozuka Gothic Pro H" pitchFamily="32" charset="0"/>
            </a:endParaRP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8610600" y="4959350"/>
            <a:ext cx="3200400" cy="1462088"/>
          </a:xfrm>
          <a:ln/>
        </p:spPr>
        <p:txBody>
          <a:bodyPr lIns="90000" tIns="45000" rIns="90000" bIns="45000"/>
          <a:lstStyle/>
          <a:p>
            <a:pPr marL="0" indent="0" algn="ctr">
              <a:lnSpc>
                <a:spcPct val="80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it-IT" altLang="cs-CZ" sz="5000" b="1">
                <a:solidFill>
                  <a:srgbClr val="0D0D0D"/>
                </a:solidFill>
                <a:latin typeface="Kozuka Gothic Pro H" pitchFamily="32" charset="0"/>
                <a:cs typeface="Kozuka Gothic Pro H" pitchFamily="32" charset="0"/>
              </a:rPr>
              <a:t>MONTE SCHIARA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8" y="441325"/>
            <a:ext cx="5959475" cy="398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123825"/>
            <a:ext cx="5645150" cy="377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8699044"/>
      </p:ext>
    </p:extLst>
  </p:cSld>
  <p:clrMapOvr>
    <a:masterClrMapping/>
  </p:clrMapOvr>
  <p:transition spd="slow">
    <p:fade/>
  </p:transition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13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4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5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6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7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8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19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20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4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29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0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1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2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3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4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5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36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0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45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6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7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8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49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50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51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52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6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7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8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9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0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61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2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3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4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5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6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7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  <p:animScale>
                                      <p:cBhvr additive="repl">
                                        <p:cTn id="68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</Words>
  <Application>Microsoft Office PowerPoint</Application>
  <PresentationFormat>Širokoúhlá obrazovka</PresentationFormat>
  <Paragraphs>9</Paragraphs>
  <Slides>3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</vt:i4>
      </vt:variant>
    </vt:vector>
  </HeadingPairs>
  <TitlesOfParts>
    <vt:vector size="9" baseType="lpstr">
      <vt:lpstr>Arial</vt:lpstr>
      <vt:lpstr>Calibri</vt:lpstr>
      <vt:lpstr>Calibri Light</vt:lpstr>
      <vt:lpstr>Kozuka Gothic Pro H</vt:lpstr>
      <vt:lpstr>Tw Cen MT Condensed</vt:lpstr>
      <vt:lpstr>Motiv Office</vt:lpstr>
      <vt:lpstr> LE REFUGE SEPTIÈME ALPINE Horské útočiště</vt:lpstr>
      <vt:lpstr>SAINT VITTORE VESES </vt:lpstr>
      <vt:lpstr>MONT SCHIARA Hora Schiara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LE REFUGE SEPTIÈME ALPINE Horské útočiště</dc:title>
  <dc:creator>Tomas Klinka</dc:creator>
  <cp:lastModifiedBy>Tomas Klinka</cp:lastModifiedBy>
  <cp:revision>1</cp:revision>
  <dcterms:created xsi:type="dcterms:W3CDTF">2017-05-05T19:17:57Z</dcterms:created>
  <dcterms:modified xsi:type="dcterms:W3CDTF">2017-05-05T19:18:07Z</dcterms:modified>
</cp:coreProperties>
</file>