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6FBE5-6A40-494B-87E8-6527AFD3F789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D35BC-4CD6-4985-9CB4-7B53959E7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82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2F2876C-FAD5-4E5D-823D-EB21DDD23DCB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2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235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949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735ABCA5-7853-44FE-9E54-58CE676115CA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11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419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851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32AD8EA9-5431-4D48-9F68-91366FE6C0C4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12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440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893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23B4AB5-2C22-4B9D-BC4F-0F2EA5B8BD57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3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256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363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B2DEC515-85E2-4300-B8FE-FD5AA12BF964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4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276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384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BC44E2DC-15E6-4CB2-8CA1-1901EC914D59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5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296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32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A9AE7816-E9DD-4D7C-9460-4DDB079E93A0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6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317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84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8D8AB66-D7A3-4486-BDA1-5AF149FA1808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7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337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06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EA6DE8D1-2675-4AAD-BA05-DB59016D5087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8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358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855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0AB4056B-CB99-4ED7-B0A0-B20E911EE5F5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9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378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4577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DA280365-CA1E-4000-9491-F5BDB1E356E4}" type="slidenum">
              <a:rPr lang="it-IT" altLang="cs-CZ">
                <a:solidFill>
                  <a:srgbClr val="000000"/>
                </a:solidFill>
                <a:latin typeface="Times New Roman" panose="02020603050405020304" pitchFamily="18" charset="0"/>
                <a:cs typeface="Arial Unicode MS" charset="0"/>
              </a:rPr>
              <a:pPr>
                <a:lnSpc>
                  <a:spcPct val="95000"/>
                </a:lnSpc>
              </a:pPr>
              <a:t>10</a:t>
            </a:fld>
            <a:endParaRPr lang="it-IT" altLang="cs-CZ">
              <a:solidFill>
                <a:srgbClr val="000000"/>
              </a:solidFill>
              <a:latin typeface="Times New Roman" panose="02020603050405020304" pitchFamily="18" charset="0"/>
              <a:cs typeface="Arial Unicode MS" charset="0"/>
            </a:endParaRPr>
          </a:p>
        </p:txBody>
      </p:sp>
      <p:sp>
        <p:nvSpPr>
          <p:cNvPr id="399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255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02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10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65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67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2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29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19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13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41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0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83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4932-8908-4CEA-AC8D-FA9B76005A8C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F7C4-16D4-40AA-A295-22C0CE8EEA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95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74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-128588"/>
            <a:ext cx="1019333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 rot="5400000">
            <a:off x="712787" y="4070351"/>
            <a:ext cx="20431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400">
                <a:solidFill>
                  <a:srgbClr val="000000"/>
                </a:solidFill>
                <a:latin typeface="Calibri" panose="020F0502020204030204" pitchFamily="34" charset="0"/>
              </a:rPr>
              <a:t>STELLE ALPINE </a:t>
            </a:r>
          </a:p>
        </p:txBody>
      </p:sp>
    </p:spTree>
    <p:extLst>
      <p:ext uri="{BB962C8B-B14F-4D97-AF65-F5344CB8AC3E}">
        <p14:creationId xmlns:p14="http://schemas.microsoft.com/office/powerpoint/2010/main" val="356272916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22789" r="-299"/>
          <a:stretch>
            <a:fillRect/>
          </a:stretch>
        </p:blipFill>
        <p:spPr bwMode="auto">
          <a:xfrm>
            <a:off x="1246188" y="155575"/>
            <a:ext cx="10250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272" t="22789" r="-2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 rot="5400000">
            <a:off x="7769225" y="2730500"/>
            <a:ext cx="43989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>
                <a:solidFill>
                  <a:srgbClr val="000000"/>
                </a:solidFill>
                <a:latin typeface="Calibri" panose="020F0502020204030204" pitchFamily="34" charset="0"/>
              </a:rPr>
              <a:t>TORRENTE CORDEVOLE CON MONTE CIVETTA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>
                <a:solidFill>
                  <a:srgbClr val="000000"/>
                </a:solidFill>
                <a:latin typeface="Calibri" panose="020F0502020204030204" pitchFamily="34" charset="0"/>
              </a:rPr>
              <a:t>CAPRILE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 rot="5400000">
            <a:off x="6789738" y="2587625"/>
            <a:ext cx="41354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>
                <a:solidFill>
                  <a:srgbClr val="000000"/>
                </a:solidFill>
                <a:latin typeface="Calibri" panose="020F0502020204030204" pitchFamily="34" charset="0"/>
              </a:rPr>
              <a:t> TORRENT CORDEVOLE ET MONT CIVETTA  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>
                <a:solidFill>
                  <a:srgbClr val="000000"/>
                </a:solidFill>
                <a:latin typeface="Calibri" panose="020F0502020204030204" pitchFamily="34" charset="0"/>
              </a:rPr>
              <a:t>CAPRILE</a:t>
            </a:r>
          </a:p>
        </p:txBody>
      </p:sp>
    </p:spTree>
    <p:extLst>
      <p:ext uri="{BB962C8B-B14F-4D97-AF65-F5344CB8AC3E}">
        <p14:creationId xmlns:p14="http://schemas.microsoft.com/office/powerpoint/2010/main" val="30925930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588"/>
            <a:ext cx="989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 rot="5400000">
            <a:off x="8362157" y="2096294"/>
            <a:ext cx="440690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CAPRILE DAL BELVEDERE DI SANTA LUCIA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SANTA LUCIA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 rot="5400000">
            <a:off x="7706519" y="1781969"/>
            <a:ext cx="36068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CAPRILE (SANTA LUCIA BELLEVUE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SANTA LUCIA </a:t>
            </a:r>
          </a:p>
        </p:txBody>
      </p:sp>
    </p:spTree>
    <p:extLst>
      <p:ext uri="{BB962C8B-B14F-4D97-AF65-F5344CB8AC3E}">
        <p14:creationId xmlns:p14="http://schemas.microsoft.com/office/powerpoint/2010/main" val="3982098700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833688" y="395288"/>
            <a:ext cx="63595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MONTE FERTAZZA E MURAGLIA DEL GIAU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ALLEGHE</a:t>
            </a: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4483100" y="1449388"/>
            <a:ext cx="591502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MONT FERTAZZA ET MONTAGNES GIAU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ALLEGHE</a:t>
            </a:r>
            <a:endParaRPr lang="cs-CZ" altLang="cs-CZ" sz="2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it-IT" altLang="cs-CZ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TextovéPole 1"/>
          <p:cNvSpPr txBox="1">
            <a:spLocks noChangeArrowheads="1"/>
          </p:cNvSpPr>
          <p:nvPr/>
        </p:nvSpPr>
        <p:spPr bwMode="auto">
          <a:xfrm>
            <a:off x="5159375" y="2833688"/>
            <a:ext cx="56896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/>
              <a:t>HORA FERTAZZA A HORY GIAU ALLEGHE</a:t>
            </a:r>
          </a:p>
        </p:txBody>
      </p:sp>
    </p:spTree>
    <p:extLst>
      <p:ext uri="{BB962C8B-B14F-4D97-AF65-F5344CB8AC3E}">
        <p14:creationId xmlns:p14="http://schemas.microsoft.com/office/powerpoint/2010/main" val="167937980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658938" y="373063"/>
            <a:ext cx="715962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600">
                <a:solidFill>
                  <a:srgbClr val="000000"/>
                </a:solidFill>
                <a:latin typeface="Calibri" panose="020F0502020204030204" pitchFamily="34" charset="0"/>
              </a:rPr>
              <a:t>LAGO DI ALLEGHE (DAL BELVEDERE DI SANTA LUCIA)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600">
                <a:solidFill>
                  <a:srgbClr val="000000"/>
                </a:solidFill>
                <a:latin typeface="Calibri" panose="020F0502020204030204" pitchFamily="34" charset="0"/>
              </a:rPr>
              <a:t>ALLEGHE 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1674813" y="1595438"/>
            <a:ext cx="6061075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600">
                <a:solidFill>
                  <a:srgbClr val="000000"/>
                </a:solidFill>
                <a:latin typeface="Calibri" panose="020F0502020204030204" pitchFamily="34" charset="0"/>
              </a:rPr>
              <a:t>LAC DE ALLEGHE (SANTA LUCIA BELVÉDÈRE)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600">
                <a:solidFill>
                  <a:srgbClr val="000000"/>
                </a:solidFill>
                <a:latin typeface="Calibri" panose="020F0502020204030204" pitchFamily="34" charset="0"/>
              </a:rPr>
              <a:t>ALLEGHE </a:t>
            </a:r>
            <a:endParaRPr lang="cs-CZ" altLang="cs-CZ" sz="2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it-IT" altLang="cs-CZ" sz="26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1760538" y="3097213"/>
            <a:ext cx="58896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000"/>
              <a:t>JEZERO ALLEGHE (SVATÁ LUCIE BELVÉDÈRE)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000"/>
              <a:t>ALLEGHE</a:t>
            </a:r>
          </a:p>
        </p:txBody>
      </p:sp>
    </p:spTree>
    <p:extLst>
      <p:ext uri="{BB962C8B-B14F-4D97-AF65-F5344CB8AC3E}">
        <p14:creationId xmlns:p14="http://schemas.microsoft.com/office/powerpoint/2010/main" val="389817434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5202238" y="374650"/>
            <a:ext cx="492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cs-CZ">
                <a:solidFill>
                  <a:srgbClr val="000000"/>
                </a:solidFill>
                <a:latin typeface="Calibri" panose="020F0502020204030204" pitchFamily="34" charset="0"/>
              </a:rPr>
              <a:t>      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089150" y="269875"/>
            <a:ext cx="27146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FEDAIA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CANAZEI-TRENTO</a:t>
            </a:r>
          </a:p>
        </p:txBody>
      </p:sp>
    </p:spTree>
    <p:extLst>
      <p:ext uri="{BB962C8B-B14F-4D97-AF65-F5344CB8AC3E}">
        <p14:creationId xmlns:p14="http://schemas.microsoft.com/office/powerpoint/2010/main" val="791680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4781550" y="123825"/>
            <a:ext cx="56292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MONTE PELMO (DAL RIFUGIO FIUME)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ZOLDO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5937250" y="977900"/>
            <a:ext cx="47386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MONT PELMO (REFUGE FIUME)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800">
                <a:solidFill>
                  <a:srgbClr val="000000"/>
                </a:solidFill>
                <a:latin typeface="Calibri" panose="020F0502020204030204" pitchFamily="34" charset="0"/>
              </a:rPr>
              <a:t>ZOLDO</a:t>
            </a:r>
          </a:p>
        </p:txBody>
      </p:sp>
      <p:sp>
        <p:nvSpPr>
          <p:cNvPr id="28677" name="TextovéPole 1"/>
          <p:cNvSpPr txBox="1">
            <a:spLocks noChangeArrowheads="1"/>
          </p:cNvSpPr>
          <p:nvPr/>
        </p:nvSpPr>
        <p:spPr bwMode="auto">
          <a:xfrm>
            <a:off x="2063750" y="1419225"/>
            <a:ext cx="43926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/>
              <a:t>HORA PELMO (HORSKÁ BOUDA) ZOLDO</a:t>
            </a:r>
          </a:p>
        </p:txBody>
      </p:sp>
    </p:spTree>
    <p:extLst>
      <p:ext uri="{BB962C8B-B14F-4D97-AF65-F5344CB8AC3E}">
        <p14:creationId xmlns:p14="http://schemas.microsoft.com/office/powerpoint/2010/main" val="251539728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10245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2013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984375" y="306388"/>
            <a:ext cx="379095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3200">
                <a:solidFill>
                  <a:srgbClr val="000000"/>
                </a:solidFill>
                <a:latin typeface="Calibri" panose="020F0502020204030204" pitchFamily="34" charset="0"/>
              </a:rPr>
              <a:t>BELVEDERE SU ASOLO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3200">
                <a:solidFill>
                  <a:srgbClr val="000000"/>
                </a:solidFill>
                <a:latin typeface="Calibri" panose="020F0502020204030204" pitchFamily="34" charset="0"/>
              </a:rPr>
              <a:t>ASOLO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2760663" y="1685925"/>
            <a:ext cx="3043237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3200">
                <a:solidFill>
                  <a:srgbClr val="000000"/>
                </a:solidFill>
                <a:latin typeface="Calibri" panose="020F0502020204030204" pitchFamily="34" charset="0"/>
              </a:rPr>
              <a:t>ASOLO BELLEVUE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3200">
                <a:solidFill>
                  <a:srgbClr val="000000"/>
                </a:solidFill>
                <a:latin typeface="Calibri" panose="020F0502020204030204" pitchFamily="34" charset="0"/>
              </a:rPr>
              <a:t>ASOLO</a:t>
            </a:r>
          </a:p>
        </p:txBody>
      </p:sp>
      <p:sp>
        <p:nvSpPr>
          <p:cNvPr id="34821" name="TextovéPole 1"/>
          <p:cNvSpPr txBox="1">
            <a:spLocks noChangeArrowheads="1"/>
          </p:cNvSpPr>
          <p:nvPr/>
        </p:nvSpPr>
        <p:spPr bwMode="auto">
          <a:xfrm>
            <a:off x="6551613" y="1022350"/>
            <a:ext cx="33131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/>
              <a:t>VYHLÍDKA ASOLO, ASOLO</a:t>
            </a:r>
          </a:p>
        </p:txBody>
      </p:sp>
    </p:spTree>
    <p:extLst>
      <p:ext uri="{BB962C8B-B14F-4D97-AF65-F5344CB8AC3E}">
        <p14:creationId xmlns:p14="http://schemas.microsoft.com/office/powerpoint/2010/main" val="1608373620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1931988" y="157163"/>
            <a:ext cx="45275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CASERA ERE (SOTTO IL MONTE PIZZOCCO)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SAN GREGORIO NELLE ALPI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969000" y="933450"/>
            <a:ext cx="342423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CASERA ERE (PIZZOCCO MONT)</a:t>
            </a:r>
          </a:p>
          <a:p>
            <a:pPr eaLnBrk="1" hangingPunct="1">
              <a:lnSpc>
                <a:spcPct val="100000"/>
              </a:lnSpc>
            </a:pPr>
            <a:r>
              <a:rPr lang="it-IT" altLang="cs-CZ" sz="2000">
                <a:solidFill>
                  <a:srgbClr val="000000"/>
                </a:solidFill>
                <a:latin typeface="Calibri" panose="020F0502020204030204" pitchFamily="34" charset="0"/>
              </a:rPr>
              <a:t>SAN GREGORIO NELLE ALPI</a:t>
            </a:r>
          </a:p>
        </p:txBody>
      </p:sp>
      <p:sp>
        <p:nvSpPr>
          <p:cNvPr id="36869" name="TextovéPole 1"/>
          <p:cNvSpPr txBox="1">
            <a:spLocks noChangeArrowheads="1"/>
          </p:cNvSpPr>
          <p:nvPr/>
        </p:nvSpPr>
        <p:spPr bwMode="auto">
          <a:xfrm>
            <a:off x="2566988" y="1484313"/>
            <a:ext cx="30972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CASERA ERE (HORA PIZZOCO) SAN GREGORIO NELLE ALPI</a:t>
            </a:r>
          </a:p>
        </p:txBody>
      </p:sp>
    </p:spTree>
    <p:extLst>
      <p:ext uri="{BB962C8B-B14F-4D97-AF65-F5344CB8AC3E}">
        <p14:creationId xmlns:p14="http://schemas.microsoft.com/office/powerpoint/2010/main" val="415740885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156</Words>
  <Application>Microsoft Office PowerPoint</Application>
  <PresentationFormat>Širokoúhlá obrazovka</PresentationFormat>
  <Paragraphs>49</Paragraphs>
  <Slides>12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Microsoft YaHei</vt:lpstr>
      <vt:lpstr>Arial</vt:lpstr>
      <vt:lpstr>Arial Unicode MS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 Klinka</dc:creator>
  <cp:lastModifiedBy>Tomas Klinka</cp:lastModifiedBy>
  <cp:revision>1</cp:revision>
  <dcterms:created xsi:type="dcterms:W3CDTF">2017-05-05T18:23:42Z</dcterms:created>
  <dcterms:modified xsi:type="dcterms:W3CDTF">2017-05-05T18:27:11Z</dcterms:modified>
</cp:coreProperties>
</file>