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91FDA-F4A0-4B54-BEFA-CD6ADE6D57BB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112F9-80A3-4D86-9F52-8B5C74E9E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574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C7810C-5028-468E-9925-3A07911C986B}" type="slidenum">
              <a:rPr lang="it-IT" altLang="cs-CZ"/>
              <a:pPr/>
              <a:t>1</a:t>
            </a:fld>
            <a:endParaRPr lang="it-IT" altLang="cs-CZ"/>
          </a:p>
        </p:txBody>
      </p:sp>
      <p:sp>
        <p:nvSpPr>
          <p:cNvPr id="634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548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09F117-32DE-4CD4-99F7-B628E213C2EA}" type="slidenum">
              <a:rPr lang="it-IT" altLang="cs-CZ"/>
              <a:pPr/>
              <a:t>2</a:t>
            </a:fld>
            <a:endParaRPr lang="it-IT" altLang="cs-CZ"/>
          </a:p>
        </p:txBody>
      </p:sp>
      <p:sp>
        <p:nvSpPr>
          <p:cNvPr id="645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4885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13BDE8-3C15-4EC7-9448-EB94F8D4B499}" type="slidenum">
              <a:rPr lang="it-IT" altLang="cs-CZ"/>
              <a:pPr/>
              <a:t>3</a:t>
            </a:fld>
            <a:endParaRPr lang="it-IT" altLang="cs-CZ"/>
          </a:p>
        </p:txBody>
      </p:sp>
      <p:sp>
        <p:nvSpPr>
          <p:cNvPr id="655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9296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CE95C0-71BB-4688-8BAA-9A4173D09E54}" type="slidenum">
              <a:rPr lang="it-IT" altLang="cs-CZ"/>
              <a:pPr/>
              <a:t>4</a:t>
            </a:fld>
            <a:endParaRPr lang="it-IT" altLang="cs-CZ"/>
          </a:p>
        </p:txBody>
      </p:sp>
      <p:sp>
        <p:nvSpPr>
          <p:cNvPr id="665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810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FCB2CC-235E-472B-8620-623AB2AEE413}" type="slidenum">
              <a:rPr lang="it-IT" altLang="cs-CZ"/>
              <a:pPr/>
              <a:t>5</a:t>
            </a:fld>
            <a:endParaRPr lang="it-IT" altLang="cs-CZ"/>
          </a:p>
        </p:txBody>
      </p:sp>
      <p:sp>
        <p:nvSpPr>
          <p:cNvPr id="675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443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F78230-0919-474D-93B0-1723EC422A5B}" type="slidenum">
              <a:rPr lang="it-IT" altLang="cs-CZ"/>
              <a:pPr/>
              <a:t>6</a:t>
            </a:fld>
            <a:endParaRPr lang="it-IT" altLang="cs-CZ"/>
          </a:p>
        </p:txBody>
      </p:sp>
      <p:sp>
        <p:nvSpPr>
          <p:cNvPr id="686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70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255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24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45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59350"/>
            <a:ext cx="7770813" cy="14605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1023938" y="6470650"/>
            <a:ext cx="2152650" cy="27305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cs-CZ"/>
              <a:t>16/04/17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1"/>
          </p:nvPr>
        </p:nvSpPr>
        <p:spPr>
          <a:xfrm>
            <a:off x="10837863" y="6470650"/>
            <a:ext cx="971550" cy="273050"/>
          </a:xfrm>
        </p:spPr>
        <p:txBody>
          <a:bodyPr/>
          <a:lstStyle>
            <a:lvl1pPr>
              <a:defRPr/>
            </a:lvl1pPr>
          </a:lstStyle>
          <a:p>
            <a:fld id="{A2475821-AC8D-4695-8047-E8E1344C415A}" type="slidenum">
              <a:rPr lang="it-IT" altLang="cs-CZ"/>
              <a:pPr/>
              <a:t>‹#›</a:t>
            </a:fld>
            <a:endParaRPr lang="it-IT" altLang="cs-CZ"/>
          </a:p>
        </p:txBody>
      </p:sp>
    </p:spTree>
    <p:extLst>
      <p:ext uri="{BB962C8B-B14F-4D97-AF65-F5344CB8AC3E}">
        <p14:creationId xmlns:p14="http://schemas.microsoft.com/office/powerpoint/2010/main" val="90036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09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71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60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74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904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98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43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714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56D6-4ACE-4A25-9293-77C98DC0D262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4DCA0-7DF0-4A8E-8444-20942DF5F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79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 dirty="0" err="1">
                <a:solidFill>
                  <a:srgbClr val="0D0D0D"/>
                </a:solidFill>
                <a:latin typeface="Tw Cen MT Condensed" panose="020B0606020104020203" pitchFamily="34" charset="-18"/>
              </a:rPr>
              <a:t>uN</a:t>
            </a:r>
            <a:r>
              <a:rPr lang="en-US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</a:rPr>
              <a:t> </a:t>
            </a:r>
            <a:r>
              <a:rPr lang="en-US" altLang="cs-CZ" sz="5000" b="1" dirty="0" err="1">
                <a:solidFill>
                  <a:srgbClr val="0D0D0D"/>
                </a:solidFill>
                <a:latin typeface="Tw Cen MT Condensed" panose="020B0606020104020203" pitchFamily="34" charset="-18"/>
              </a:rPr>
              <a:t>chevreuil</a:t>
            </a:r>
            <a:br>
              <a:rPr lang="cs-CZ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</a:rPr>
              <a:t>srnec</a:t>
            </a:r>
            <a:endParaRPr lang="en-US" altLang="cs-CZ" sz="5000" b="1" dirty="0">
              <a:solidFill>
                <a:srgbClr val="0D0D0D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Tw Cen MT Condensed" panose="020B0606020104020203" pitchFamily="34" charset="-18"/>
              </a:rPr>
              <a:t>UN CAPRIOLO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0"/>
            <a:ext cx="68453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068529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</a:rPr>
              <a:t>ARC EN CIEL</a:t>
            </a:r>
            <a:b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</a:rPr>
              <a:t>duha</a:t>
            </a:r>
            <a:endParaRPr lang="en-US" altLang="cs-CZ" sz="5000" b="1" dirty="0">
              <a:solidFill>
                <a:srgbClr val="0D0D0D"/>
              </a:solidFill>
              <a:latin typeface="Kozuka Gothic Pro H" pitchFamily="32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>
            <a:normAutofit fontScale="92500" lnSpcReduction="20000"/>
          </a:bodyPr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</a:rPr>
              <a:t>UN ARCOBALENO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0"/>
            <a:ext cx="3052763" cy="4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484708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9563" y="4967288"/>
            <a:ext cx="7831137" cy="1524000"/>
          </a:xfrm>
          <a:solidFill>
            <a:srgbClr val="FFFFFF"/>
          </a:solidFill>
          <a:ln/>
        </p:spPr>
        <p:txBody>
          <a:bodyPr lIns="0" tIns="0" rIns="0" bIns="0">
            <a:normAutofit fontScale="90000"/>
          </a:bodyPr>
          <a:lstStyle/>
          <a:p>
            <a:pPr algn="ctr" hangingPunct="0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4000" b="1" dirty="0">
                <a:solidFill>
                  <a:srgbClr val="0D0D0D"/>
                </a:solidFill>
                <a:latin typeface="Kozuka Gothic Pro H" pitchFamily="32" charset="0"/>
              </a:rPr>
              <a:t>LAC DE SAINTE-CROIX </a:t>
            </a:r>
            <a:br>
              <a:rPr lang="en-US" altLang="cs-CZ" sz="4000" b="1" dirty="0">
                <a:solidFill>
                  <a:srgbClr val="0D0D0D"/>
                </a:solidFill>
                <a:latin typeface="Kozuka Gothic Pro H" pitchFamily="32" charset="0"/>
              </a:rPr>
            </a:br>
            <a:r>
              <a:rPr lang="en-US" altLang="cs-CZ" sz="4000" b="1" dirty="0">
                <a:solidFill>
                  <a:srgbClr val="0D0D0D"/>
                </a:solidFill>
                <a:latin typeface="Kozuka Gothic Pro H" pitchFamily="32" charset="0"/>
              </a:rPr>
              <a:t>(NEVEGAL)</a:t>
            </a:r>
            <a:br>
              <a:rPr lang="cs-CZ" altLang="cs-CZ" sz="4000" b="1" dirty="0">
                <a:solidFill>
                  <a:srgbClr val="0D0D0D"/>
                </a:solidFill>
                <a:latin typeface="Kozuka Gothic Pro H" pitchFamily="32" charset="0"/>
              </a:rPr>
            </a:br>
            <a:r>
              <a:rPr lang="cs-CZ" altLang="cs-CZ" sz="4000" b="1" dirty="0">
                <a:solidFill>
                  <a:srgbClr val="0D0D0D"/>
                </a:solidFill>
                <a:latin typeface="Kozuka Gothic Pro H" pitchFamily="32" charset="0"/>
              </a:rPr>
              <a:t>jezero</a:t>
            </a:r>
            <a:r>
              <a:rPr lang="en-US" altLang="cs-CZ" sz="4000" b="1" dirty="0">
                <a:solidFill>
                  <a:srgbClr val="0D0D0D"/>
                </a:solidFill>
                <a:latin typeface="Kozuka Gothic Pro H" pitchFamily="32" charset="0"/>
              </a:rPr>
              <a:t> 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3600" b="1" dirty="0">
                <a:solidFill>
                  <a:srgbClr val="0D0D0D"/>
                </a:solidFill>
                <a:latin typeface="Kozuka Gothic Pro H" pitchFamily="32" charset="0"/>
              </a:rPr>
              <a:t>LAGO DI SANTA CROCE (NEVEGAL) 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0"/>
            <a:ext cx="6126163" cy="459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470405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</a:rPr>
              <a:t>LE MONT PIZZOCCO</a:t>
            </a:r>
            <a:b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</a:rPr>
              <a:t>Hora PIZZOCCO</a:t>
            </a:r>
            <a:endParaRPr lang="en-US" altLang="cs-CZ" sz="5000" b="1" dirty="0">
              <a:solidFill>
                <a:srgbClr val="0D0D0D"/>
              </a:solidFill>
              <a:latin typeface="Kozuka Gothic Pro H" pitchFamily="32" charset="0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</a:rPr>
              <a:t>IL MONTE PIZZOCCO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6081713" cy="4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290513"/>
            <a:ext cx="5700713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316447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82550" y="5037138"/>
            <a:ext cx="7772400" cy="1462087"/>
          </a:xfrm>
          <a:ln/>
        </p:spPr>
        <p:txBody>
          <a:bodyPr anchor="t">
            <a:normAutofit fontScale="90000"/>
          </a:bodyPr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dirty="0">
                <a:solidFill>
                  <a:srgbClr val="0D0D0D"/>
                </a:solidFill>
                <a:latin typeface="Tw Cen MT Condensed" panose="020B0606020104020203" pitchFamily="34" charset="-18"/>
              </a:rPr>
              <a:t>            </a:t>
            </a:r>
            <a:r>
              <a:rPr lang="en-US" altLang="cs-CZ" sz="5000" b="1" dirty="0" err="1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pont</a:t>
            </a:r>
            <a:r>
              <a:rPr lang="en-US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 de </a:t>
            </a:r>
            <a:r>
              <a:rPr lang="en-US" altLang="cs-CZ" sz="5000" b="1" dirty="0" err="1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corde</a:t>
            </a:r>
            <a:r>
              <a:rPr lang="en-US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 sur</a:t>
            </a:r>
            <a:br>
              <a:rPr lang="en-US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</a:br>
            <a:r>
              <a:rPr lang="en-US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la </a:t>
            </a:r>
            <a:r>
              <a:rPr lang="en-US" altLang="cs-CZ" sz="5000" b="1" dirty="0" err="1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revière</a:t>
            </a:r>
            <a:r>
              <a:rPr lang="en-US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 </a:t>
            </a:r>
            <a:r>
              <a:rPr lang="en-US" altLang="cs-CZ" sz="5000" b="1" dirty="0" err="1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cordevole</a:t>
            </a:r>
            <a:r>
              <a:rPr lang="en-US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 (</a:t>
            </a:r>
            <a:r>
              <a:rPr lang="en-US" altLang="cs-CZ" sz="5000" b="1" dirty="0" err="1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peron</a:t>
            </a:r>
            <a:r>
              <a:rPr lang="en-US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)</a:t>
            </a:r>
            <a:br>
              <a:rPr lang="cs-CZ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Tw Cen MT Condensed" panose="020B0606020104020203" pitchFamily="34" charset="-18"/>
                <a:cs typeface="Kozuka Gothic Pro H" pitchFamily="32" charset="0"/>
              </a:rPr>
              <a:t>Provazový most</a:t>
            </a:r>
            <a:endParaRPr lang="en-US" altLang="cs-CZ" sz="5000" b="1" dirty="0">
              <a:solidFill>
                <a:srgbClr val="0D0D0D"/>
              </a:solidFill>
              <a:latin typeface="Tw Cen MT Condensed" panose="020B0606020104020203" pitchFamily="34" charset="-18"/>
              <a:cs typeface="Kozuka Gothic Pro H" pitchFamily="32" charset="0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>
            <a:normAutofit fontScale="62500" lnSpcReduction="20000"/>
          </a:bodyPr>
          <a:lstStyle/>
          <a:p>
            <a:pPr marL="0" indent="0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PONTE DELLE CORDE SUL FIUME CORDEVOLE (LOC. PERON)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0"/>
            <a:ext cx="6107113" cy="45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6575" y="61913"/>
            <a:ext cx="4579938" cy="44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793493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4400" b="1" dirty="0" err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RIVIèRE</a:t>
            </a:r>
            <a:r>
              <a:rPr lang="en-US" altLang="cs-CZ" sz="44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 CORDEVOLE (PERON)</a:t>
            </a:r>
            <a:br>
              <a:rPr lang="cs-CZ" altLang="cs-CZ" sz="44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cs-CZ" altLang="cs-CZ" sz="44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Řeka CORDEVOLE</a:t>
            </a:r>
            <a:endParaRPr lang="en-US" altLang="cs-CZ" sz="4400" b="1" dirty="0">
              <a:solidFill>
                <a:srgbClr val="0D0D0D"/>
              </a:solidFill>
              <a:latin typeface="Kozuka Gothic Pro H" pitchFamily="32" charset="0"/>
              <a:cs typeface="Kozuka Gothic Pro H" pitchFamily="32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CORDEVOLE (LOC. PERON)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0"/>
            <a:ext cx="6103938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514512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Širokoúhlá obrazovka</PresentationFormat>
  <Paragraphs>18</Paragraphs>
  <Slides>6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Kozuka Gothic Pro H</vt:lpstr>
      <vt:lpstr>Tw Cen MT Condensed</vt:lpstr>
      <vt:lpstr>Motiv Office</vt:lpstr>
      <vt:lpstr>uN chevreuil srnec</vt:lpstr>
      <vt:lpstr>ARC EN CIEL duha</vt:lpstr>
      <vt:lpstr>LAC DE SAINTE-CROIX  (NEVEGAL) jezero </vt:lpstr>
      <vt:lpstr>LE MONT PIZZOCCO Hora PIZZOCCO</vt:lpstr>
      <vt:lpstr>            pont de corde sur la revière cordevole (peron) Provazový most</vt:lpstr>
      <vt:lpstr>RIVIèRE CORDEVOLE (PERON) Řeka CORDEVOLE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chevreuil srnec</dc:title>
  <dc:creator>Tomas Klinka</dc:creator>
  <cp:lastModifiedBy>Tomas Klinka</cp:lastModifiedBy>
  <cp:revision>1</cp:revision>
  <dcterms:created xsi:type="dcterms:W3CDTF">2017-05-05T19:35:53Z</dcterms:created>
  <dcterms:modified xsi:type="dcterms:W3CDTF">2017-05-05T19:36:27Z</dcterms:modified>
</cp:coreProperties>
</file>