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0" r:id="rId3"/>
    <p:sldId id="261" r:id="rId4"/>
    <p:sldId id="295" r:id="rId5"/>
    <p:sldId id="296" r:id="rId6"/>
    <p:sldId id="297" r:id="rId7"/>
    <p:sldId id="264" r:id="rId8"/>
    <p:sldId id="266" r:id="rId9"/>
    <p:sldId id="267" r:id="rId10"/>
    <p:sldId id="268" r:id="rId11"/>
    <p:sldId id="298" r:id="rId12"/>
    <p:sldId id="299"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00" d="100"/>
          <a:sy n="100" d="100"/>
        </p:scale>
        <p:origin x="-852" y="-6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sk-SK"/>
              <a:t>Kliknutím upravte štýl predlohy nadpisu</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Kliknutím upravte štýl predlohy podnadpisu</a:t>
            </a:r>
            <a:endParaRPr lang="en-US" dirty="0"/>
          </a:p>
        </p:txBody>
      </p:sp>
      <p:sp>
        <p:nvSpPr>
          <p:cNvPr id="4" name="Date Placeholder 3"/>
          <p:cNvSpPr>
            <a:spLocks noGrp="1"/>
          </p:cNvSpPr>
          <p:nvPr>
            <p:ph type="dt" sz="half" idx="10"/>
          </p:nvPr>
        </p:nvSpPr>
        <p:spPr/>
        <p:txBody>
          <a:bodyPr/>
          <a:lstStyle/>
          <a:p>
            <a:fld id="{431DF7AC-8381-4C44-BD06-5177C7F0FD66}" type="datetimeFigureOut">
              <a:rPr lang="sk-SK" smtClean="0"/>
              <a:t>4. 5. 2021</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0CC078B2-5F80-43A9-9D2B-52716CF39C86}" type="slidenum">
              <a:rPr lang="sk-SK" smtClean="0"/>
              <a:t>‹#›</a:t>
            </a:fld>
            <a:endParaRPr lang="sk-SK"/>
          </a:p>
        </p:txBody>
      </p:sp>
    </p:spTree>
    <p:extLst>
      <p:ext uri="{BB962C8B-B14F-4D97-AF65-F5344CB8AC3E}">
        <p14:creationId xmlns:p14="http://schemas.microsoft.com/office/powerpoint/2010/main" val="1116590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ok s popiso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sk-SK"/>
              <a:t>Kliknutím upravte štýl predlohy nadpisu</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a:t>Kliknutím na ikonu pridáte obrázok</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Date Placeholder 4"/>
          <p:cNvSpPr>
            <a:spLocks noGrp="1"/>
          </p:cNvSpPr>
          <p:nvPr>
            <p:ph type="dt" sz="half" idx="10"/>
          </p:nvPr>
        </p:nvSpPr>
        <p:spPr/>
        <p:txBody>
          <a:bodyPr/>
          <a:lstStyle/>
          <a:p>
            <a:fld id="{431DF7AC-8381-4C44-BD06-5177C7F0FD66}" type="datetimeFigureOut">
              <a:rPr lang="sk-SK" smtClean="0"/>
              <a:t>4. 5. 2021</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0CC078B2-5F80-43A9-9D2B-52716CF39C86}" type="slidenum">
              <a:rPr lang="sk-SK" smtClean="0"/>
              <a:t>‹#›</a:t>
            </a:fld>
            <a:endParaRPr lang="sk-SK"/>
          </a:p>
        </p:txBody>
      </p:sp>
    </p:spTree>
    <p:extLst>
      <p:ext uri="{BB962C8B-B14F-4D97-AF65-F5344CB8AC3E}">
        <p14:creationId xmlns:p14="http://schemas.microsoft.com/office/powerpoint/2010/main" val="1624354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ov a popis">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sk-SK"/>
              <a:t>Kliknutím upravte štýl predlohy nadpisu</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Date Placeholder 4"/>
          <p:cNvSpPr>
            <a:spLocks noGrp="1"/>
          </p:cNvSpPr>
          <p:nvPr>
            <p:ph type="dt" sz="half" idx="10"/>
          </p:nvPr>
        </p:nvSpPr>
        <p:spPr/>
        <p:txBody>
          <a:bodyPr/>
          <a:lstStyle/>
          <a:p>
            <a:fld id="{431DF7AC-8381-4C44-BD06-5177C7F0FD66}" type="datetimeFigureOut">
              <a:rPr lang="sk-SK" smtClean="0"/>
              <a:t>4. 5. 2021</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0CC078B2-5F80-43A9-9D2B-52716CF39C86}" type="slidenum">
              <a:rPr lang="sk-SK" smtClean="0"/>
              <a:t>‹#›</a:t>
            </a:fld>
            <a:endParaRPr lang="sk-SK"/>
          </a:p>
        </p:txBody>
      </p:sp>
    </p:spTree>
    <p:extLst>
      <p:ext uri="{BB962C8B-B14F-4D97-AF65-F5344CB8AC3E}">
        <p14:creationId xmlns:p14="http://schemas.microsoft.com/office/powerpoint/2010/main" val="4155133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onuka s popisom">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sk-SK"/>
              <a:t>Kliknutím upravte štýl predlohy nadpisu</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Date Placeholder 4"/>
          <p:cNvSpPr>
            <a:spLocks noGrp="1"/>
          </p:cNvSpPr>
          <p:nvPr>
            <p:ph type="dt" sz="half" idx="10"/>
          </p:nvPr>
        </p:nvSpPr>
        <p:spPr/>
        <p:txBody>
          <a:bodyPr/>
          <a:lstStyle/>
          <a:p>
            <a:fld id="{431DF7AC-8381-4C44-BD06-5177C7F0FD66}" type="datetimeFigureOut">
              <a:rPr lang="sk-SK" smtClean="0"/>
              <a:t>4. 5. 2021</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0CC078B2-5F80-43A9-9D2B-52716CF39C86}" type="slidenum">
              <a:rPr lang="sk-SK" smtClean="0"/>
              <a:t>‹#›</a:t>
            </a:fld>
            <a:endParaRPr lang="sk-SK"/>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6609542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s názvom">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sk-SK"/>
              <a:t>Kliknutím upravte štýl predlohy nadpisu</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Date Placeholder 4"/>
          <p:cNvSpPr>
            <a:spLocks noGrp="1"/>
          </p:cNvSpPr>
          <p:nvPr>
            <p:ph type="dt" sz="half" idx="10"/>
          </p:nvPr>
        </p:nvSpPr>
        <p:spPr/>
        <p:txBody>
          <a:bodyPr/>
          <a:lstStyle/>
          <a:p>
            <a:fld id="{431DF7AC-8381-4C44-BD06-5177C7F0FD66}" type="datetimeFigureOut">
              <a:rPr lang="sk-SK" smtClean="0"/>
              <a:t>4. 5. 2021</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0CC078B2-5F80-43A9-9D2B-52716CF39C86}" type="slidenum">
              <a:rPr lang="sk-SK" smtClean="0"/>
              <a:t>‹#›</a:t>
            </a:fld>
            <a:endParaRPr lang="sk-SK"/>
          </a:p>
        </p:txBody>
      </p:sp>
    </p:spTree>
    <p:extLst>
      <p:ext uri="{BB962C8B-B14F-4D97-AF65-F5344CB8AC3E}">
        <p14:creationId xmlns:p14="http://schemas.microsoft.com/office/powerpoint/2010/main" val="123988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tĺpec">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sk-SK"/>
              <a:t>Kliknutím upravte štýl predlohy nadpisu</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sp>
        <p:nvSpPr>
          <p:cNvPr id="3" name="Date Placeholder 2"/>
          <p:cNvSpPr>
            <a:spLocks noGrp="1"/>
          </p:cNvSpPr>
          <p:nvPr>
            <p:ph type="dt" sz="half" idx="10"/>
          </p:nvPr>
        </p:nvSpPr>
        <p:spPr/>
        <p:txBody>
          <a:bodyPr/>
          <a:lstStyle/>
          <a:p>
            <a:fld id="{431DF7AC-8381-4C44-BD06-5177C7F0FD66}" type="datetimeFigureOut">
              <a:rPr lang="sk-SK" smtClean="0"/>
              <a:t>4. 5. 2021</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0CC078B2-5F80-43A9-9D2B-52716CF39C86}" type="slidenum">
              <a:rPr lang="sk-SK" smtClean="0"/>
              <a:t>‹#›</a:t>
            </a:fld>
            <a:endParaRPr lang="sk-SK"/>
          </a:p>
        </p:txBody>
      </p:sp>
    </p:spTree>
    <p:extLst>
      <p:ext uri="{BB962C8B-B14F-4D97-AF65-F5344CB8AC3E}">
        <p14:creationId xmlns:p14="http://schemas.microsoft.com/office/powerpoint/2010/main" val="3342996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tĺpec s obrázkom">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sk-SK"/>
              <a:t>Kliknutím upravte štýl predlohy nadpisu</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a:t>Kliknutím na ikonu pridáte obrázok</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a:t>Kliknutím na ikonu pridáte obrázok</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a:t>Kliknutím na ikonu pridáte obrázok</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sp>
        <p:nvSpPr>
          <p:cNvPr id="3" name="Date Placeholder 2"/>
          <p:cNvSpPr>
            <a:spLocks noGrp="1"/>
          </p:cNvSpPr>
          <p:nvPr>
            <p:ph type="dt" sz="half" idx="10"/>
          </p:nvPr>
        </p:nvSpPr>
        <p:spPr/>
        <p:txBody>
          <a:bodyPr/>
          <a:lstStyle/>
          <a:p>
            <a:fld id="{431DF7AC-8381-4C44-BD06-5177C7F0FD66}" type="datetimeFigureOut">
              <a:rPr lang="sk-SK" smtClean="0"/>
              <a:t>4. 5. 2021</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0CC078B2-5F80-43A9-9D2B-52716CF39C86}" type="slidenum">
              <a:rPr lang="sk-SK" smtClean="0"/>
              <a:t>‹#›</a:t>
            </a:fld>
            <a:endParaRPr lang="sk-SK"/>
          </a:p>
        </p:txBody>
      </p:sp>
    </p:spTree>
    <p:extLst>
      <p:ext uri="{BB962C8B-B14F-4D97-AF65-F5344CB8AC3E}">
        <p14:creationId xmlns:p14="http://schemas.microsoft.com/office/powerpoint/2010/main" val="15559081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sk-SK"/>
              <a:t>Kliknutím upravte štýl predlohy nadpisu</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431DF7AC-8381-4C44-BD06-5177C7F0FD66}" type="datetimeFigureOut">
              <a:rPr lang="sk-SK" smtClean="0"/>
              <a:t>4. 5. 2021</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0CC078B2-5F80-43A9-9D2B-52716CF39C86}" type="slidenum">
              <a:rPr lang="sk-SK" smtClean="0"/>
              <a:t>‹#›</a:t>
            </a:fld>
            <a:endParaRPr lang="sk-SK"/>
          </a:p>
        </p:txBody>
      </p:sp>
    </p:spTree>
    <p:extLst>
      <p:ext uri="{BB962C8B-B14F-4D97-AF65-F5344CB8AC3E}">
        <p14:creationId xmlns:p14="http://schemas.microsoft.com/office/powerpoint/2010/main" val="30875641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sk-SK"/>
              <a:t>Kliknutím upravte štýl predlohy nadpisu</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431DF7AC-8381-4C44-BD06-5177C7F0FD66}" type="datetimeFigureOut">
              <a:rPr lang="sk-SK" smtClean="0"/>
              <a:t>4. 5. 2021</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0CC078B2-5F80-43A9-9D2B-52716CF39C86}" type="slidenum">
              <a:rPr lang="sk-SK" smtClean="0"/>
              <a:t>‹#›</a:t>
            </a:fld>
            <a:endParaRPr lang="sk-SK"/>
          </a:p>
        </p:txBody>
      </p:sp>
    </p:spTree>
    <p:extLst>
      <p:ext uri="{BB962C8B-B14F-4D97-AF65-F5344CB8AC3E}">
        <p14:creationId xmlns:p14="http://schemas.microsoft.com/office/powerpoint/2010/main" val="4323445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4CB6FEF5-3176-49E4-8616-05EBC27883AF}"/>
              </a:ext>
            </a:extLst>
          </p:cNvPr>
          <p:cNvSpPr>
            <a:spLocks noGrp="1"/>
          </p:cNvSpPr>
          <p:nvPr>
            <p:ph type="title"/>
          </p:nvPr>
        </p:nvSpPr>
        <p:spPr/>
        <p:txBody>
          <a:bodyPr/>
          <a:lstStyle/>
          <a:p>
            <a:r>
              <a:rPr lang="sk-SK"/>
              <a:t>Kliknutím upravte štýl predlohy nadpisu</a:t>
            </a:r>
          </a:p>
        </p:txBody>
      </p:sp>
      <p:sp>
        <p:nvSpPr>
          <p:cNvPr id="3" name="Zástupný objekt pre obsah 2">
            <a:extLst>
              <a:ext uri="{FF2B5EF4-FFF2-40B4-BE49-F238E27FC236}">
                <a16:creationId xmlns:a16="http://schemas.microsoft.com/office/drawing/2014/main" xmlns="" id="{5023177D-810F-41B2-8952-4FA2F93DB36F}"/>
              </a:ext>
            </a:extLst>
          </p:cNvPr>
          <p:cNvSpPr>
            <a:spLocks noGrp="1"/>
          </p:cNvSpPr>
          <p:nvPr>
            <p:ph idx="1"/>
          </p:nvPr>
        </p:nvSpPr>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xmlns="" id="{62D3865D-5244-4C4A-9758-B47ACA0BCF5B}"/>
              </a:ext>
            </a:extLst>
          </p:cNvPr>
          <p:cNvSpPr>
            <a:spLocks noGrp="1"/>
          </p:cNvSpPr>
          <p:nvPr>
            <p:ph type="dt" sz="half" idx="10"/>
          </p:nvPr>
        </p:nvSpPr>
        <p:spPr/>
        <p:txBody>
          <a:bodyPr/>
          <a:lstStyle/>
          <a:p>
            <a:fld id="{431DF7AC-8381-4C44-BD06-5177C7F0FD66}" type="datetimeFigureOut">
              <a:rPr lang="sk-SK" smtClean="0"/>
              <a:t>4. 5. 2021</a:t>
            </a:fld>
            <a:endParaRPr lang="sk-SK"/>
          </a:p>
        </p:txBody>
      </p:sp>
      <p:sp>
        <p:nvSpPr>
          <p:cNvPr id="5" name="Zástupný objekt pre pätu 4">
            <a:extLst>
              <a:ext uri="{FF2B5EF4-FFF2-40B4-BE49-F238E27FC236}">
                <a16:creationId xmlns:a16="http://schemas.microsoft.com/office/drawing/2014/main" xmlns="" id="{4A822EDA-583A-4A83-BC02-61E4E620656C}"/>
              </a:ext>
            </a:extLst>
          </p:cNvPr>
          <p:cNvSpPr>
            <a:spLocks noGrp="1"/>
          </p:cNvSpPr>
          <p:nvPr>
            <p:ph type="ftr" sz="quarter" idx="11"/>
          </p:nvPr>
        </p:nvSpPr>
        <p:spPr/>
        <p:txBody>
          <a:bodyPr/>
          <a:lstStyle/>
          <a:p>
            <a:endParaRPr lang="sk-SK"/>
          </a:p>
        </p:txBody>
      </p:sp>
      <p:sp>
        <p:nvSpPr>
          <p:cNvPr id="6" name="Zástupný objekt pre číslo snímky 5">
            <a:extLst>
              <a:ext uri="{FF2B5EF4-FFF2-40B4-BE49-F238E27FC236}">
                <a16:creationId xmlns:a16="http://schemas.microsoft.com/office/drawing/2014/main" xmlns="" id="{A4D3DCAD-F7ED-42FD-BFE5-FEA064D0934F}"/>
              </a:ext>
            </a:extLst>
          </p:cNvPr>
          <p:cNvSpPr>
            <a:spLocks noGrp="1"/>
          </p:cNvSpPr>
          <p:nvPr>
            <p:ph type="sldNum" sz="quarter" idx="12"/>
          </p:nvPr>
        </p:nvSpPr>
        <p:spPr/>
        <p:txBody>
          <a:bodyPr/>
          <a:lstStyle/>
          <a:p>
            <a:fld id="{0CC078B2-5F80-43A9-9D2B-52716CF39C86}" type="slidenum">
              <a:rPr lang="sk-SK" smtClean="0"/>
              <a:t>‹#›</a:t>
            </a:fld>
            <a:endParaRPr lang="sk-SK"/>
          </a:p>
        </p:txBody>
      </p:sp>
    </p:spTree>
    <p:extLst>
      <p:ext uri="{BB962C8B-B14F-4D97-AF65-F5344CB8AC3E}">
        <p14:creationId xmlns:p14="http://schemas.microsoft.com/office/powerpoint/2010/main" val="1047653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sk-SK"/>
              <a:t>Kliknutím upravte štýl predlohy nadpisu</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431DF7AC-8381-4C44-BD06-5177C7F0FD66}" type="datetimeFigureOut">
              <a:rPr lang="sk-SK" smtClean="0"/>
              <a:t>4. 5. 2021</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0CC078B2-5F80-43A9-9D2B-52716CF39C86}" type="slidenum">
              <a:rPr lang="sk-SK" smtClean="0"/>
              <a:t>‹#›</a:t>
            </a:fld>
            <a:endParaRPr lang="sk-SK"/>
          </a:p>
        </p:txBody>
      </p:sp>
    </p:spTree>
    <p:extLst>
      <p:ext uri="{BB962C8B-B14F-4D97-AF65-F5344CB8AC3E}">
        <p14:creationId xmlns:p14="http://schemas.microsoft.com/office/powerpoint/2010/main" val="4146645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sk-SK"/>
              <a:t>Kliknutím upravte štýl predlohy nadpisu</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k-SK"/>
              <a:t>Kliknite sem a upravte štýly predlohy textu</a:t>
            </a:r>
          </a:p>
        </p:txBody>
      </p:sp>
      <p:sp>
        <p:nvSpPr>
          <p:cNvPr id="4" name="Date Placeholder 3"/>
          <p:cNvSpPr>
            <a:spLocks noGrp="1"/>
          </p:cNvSpPr>
          <p:nvPr>
            <p:ph type="dt" sz="half" idx="10"/>
          </p:nvPr>
        </p:nvSpPr>
        <p:spPr/>
        <p:txBody>
          <a:bodyPr/>
          <a:lstStyle/>
          <a:p>
            <a:fld id="{431DF7AC-8381-4C44-BD06-5177C7F0FD66}" type="datetimeFigureOut">
              <a:rPr lang="sk-SK" smtClean="0"/>
              <a:t>4. 5. 2021</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0CC078B2-5F80-43A9-9D2B-52716CF39C86}" type="slidenum">
              <a:rPr lang="sk-SK" smtClean="0"/>
              <a:t>‹#›</a:t>
            </a:fld>
            <a:endParaRPr lang="sk-SK"/>
          </a:p>
        </p:txBody>
      </p:sp>
    </p:spTree>
    <p:extLst>
      <p:ext uri="{BB962C8B-B14F-4D97-AF65-F5344CB8AC3E}">
        <p14:creationId xmlns:p14="http://schemas.microsoft.com/office/powerpoint/2010/main" val="876834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sk-SK"/>
              <a:t>Kliknutím upravte štýl predlohy nadpisu</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Date Placeholder 4"/>
          <p:cNvSpPr>
            <a:spLocks noGrp="1"/>
          </p:cNvSpPr>
          <p:nvPr>
            <p:ph type="dt" sz="half" idx="10"/>
          </p:nvPr>
        </p:nvSpPr>
        <p:spPr/>
        <p:txBody>
          <a:bodyPr/>
          <a:lstStyle/>
          <a:p>
            <a:fld id="{431DF7AC-8381-4C44-BD06-5177C7F0FD66}" type="datetimeFigureOut">
              <a:rPr lang="sk-SK" smtClean="0"/>
              <a:t>4. 5. 2021</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0CC078B2-5F80-43A9-9D2B-52716CF39C86}" type="slidenum">
              <a:rPr lang="sk-SK" smtClean="0"/>
              <a:t>‹#›</a:t>
            </a:fld>
            <a:endParaRPr lang="sk-SK"/>
          </a:p>
        </p:txBody>
      </p:sp>
    </p:spTree>
    <p:extLst>
      <p:ext uri="{BB962C8B-B14F-4D97-AF65-F5344CB8AC3E}">
        <p14:creationId xmlns:p14="http://schemas.microsoft.com/office/powerpoint/2010/main" val="4071104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sk-SK"/>
              <a:t>Kliknutím upravte štýl predlohy nadpisu</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12" name="Content Placeholder 3"/>
          <p:cNvSpPr>
            <a:spLocks noGrp="1"/>
          </p:cNvSpPr>
          <p:nvPr>
            <p:ph sz="quarter" idx="13"/>
          </p:nvPr>
        </p:nvSpPr>
        <p:spPr>
          <a:xfrm>
            <a:off x="913774" y="3051012"/>
            <a:ext cx="5106027" cy="2740187"/>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13" name="Content Placeholder 5"/>
          <p:cNvSpPr>
            <a:spLocks noGrp="1"/>
          </p:cNvSpPr>
          <p:nvPr>
            <p:ph sz="quarter" idx="14"/>
          </p:nvPr>
        </p:nvSpPr>
        <p:spPr>
          <a:xfrm>
            <a:off x="6172200" y="3051012"/>
            <a:ext cx="5105401" cy="2740187"/>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7" name="Date Placeholder 6"/>
          <p:cNvSpPr>
            <a:spLocks noGrp="1"/>
          </p:cNvSpPr>
          <p:nvPr>
            <p:ph type="dt" sz="half" idx="10"/>
          </p:nvPr>
        </p:nvSpPr>
        <p:spPr/>
        <p:txBody>
          <a:bodyPr/>
          <a:lstStyle/>
          <a:p>
            <a:fld id="{431DF7AC-8381-4C44-BD06-5177C7F0FD66}" type="datetimeFigureOut">
              <a:rPr lang="sk-SK" smtClean="0"/>
              <a:t>4. 5. 2021</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0CC078B2-5F80-43A9-9D2B-52716CF39C86}" type="slidenum">
              <a:rPr lang="sk-SK" smtClean="0"/>
              <a:t>‹#›</a:t>
            </a:fld>
            <a:endParaRPr lang="sk-SK"/>
          </a:p>
        </p:txBody>
      </p:sp>
    </p:spTree>
    <p:extLst>
      <p:ext uri="{BB962C8B-B14F-4D97-AF65-F5344CB8AC3E}">
        <p14:creationId xmlns:p14="http://schemas.microsoft.com/office/powerpoint/2010/main" val="800419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sk-SK"/>
              <a:t>Kliknutím upravte štýl predlohy nadpisu</a:t>
            </a:r>
            <a:endParaRPr lang="en-US" dirty="0"/>
          </a:p>
        </p:txBody>
      </p:sp>
      <p:sp>
        <p:nvSpPr>
          <p:cNvPr id="3" name="Date Placeholder 2"/>
          <p:cNvSpPr>
            <a:spLocks noGrp="1"/>
          </p:cNvSpPr>
          <p:nvPr>
            <p:ph type="dt" sz="half" idx="10"/>
          </p:nvPr>
        </p:nvSpPr>
        <p:spPr/>
        <p:txBody>
          <a:bodyPr/>
          <a:lstStyle/>
          <a:p>
            <a:fld id="{431DF7AC-8381-4C44-BD06-5177C7F0FD66}" type="datetimeFigureOut">
              <a:rPr lang="sk-SK" smtClean="0"/>
              <a:t>4. 5. 2021</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0CC078B2-5F80-43A9-9D2B-52716CF39C86}" type="slidenum">
              <a:rPr lang="sk-SK" smtClean="0"/>
              <a:t>‹#›</a:t>
            </a:fld>
            <a:endParaRPr lang="sk-SK"/>
          </a:p>
        </p:txBody>
      </p:sp>
    </p:spTree>
    <p:extLst>
      <p:ext uri="{BB962C8B-B14F-4D97-AF65-F5344CB8AC3E}">
        <p14:creationId xmlns:p14="http://schemas.microsoft.com/office/powerpoint/2010/main" val="3056659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31DF7AC-8381-4C44-BD06-5177C7F0FD66}" type="datetimeFigureOut">
              <a:rPr lang="sk-SK" smtClean="0"/>
              <a:t>4. 5. 2021</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0CC078B2-5F80-43A9-9D2B-52716CF39C86}" type="slidenum">
              <a:rPr lang="sk-SK" smtClean="0"/>
              <a:t>‹#›</a:t>
            </a:fld>
            <a:endParaRPr lang="sk-SK"/>
          </a:p>
        </p:txBody>
      </p:sp>
    </p:spTree>
    <p:extLst>
      <p:ext uri="{BB962C8B-B14F-4D97-AF65-F5344CB8AC3E}">
        <p14:creationId xmlns:p14="http://schemas.microsoft.com/office/powerpoint/2010/main" val="905059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sk-SK"/>
              <a:t>Kliknutím upravte štýl predlohy nadpisu</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Date Placeholder 4"/>
          <p:cNvSpPr>
            <a:spLocks noGrp="1"/>
          </p:cNvSpPr>
          <p:nvPr>
            <p:ph type="dt" sz="half" idx="10"/>
          </p:nvPr>
        </p:nvSpPr>
        <p:spPr/>
        <p:txBody>
          <a:bodyPr/>
          <a:lstStyle/>
          <a:p>
            <a:fld id="{431DF7AC-8381-4C44-BD06-5177C7F0FD66}" type="datetimeFigureOut">
              <a:rPr lang="sk-SK" smtClean="0"/>
              <a:t>4. 5. 2021</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0CC078B2-5F80-43A9-9D2B-52716CF39C86}" type="slidenum">
              <a:rPr lang="sk-SK" smtClean="0"/>
              <a:t>‹#›</a:t>
            </a:fld>
            <a:endParaRPr lang="sk-SK"/>
          </a:p>
        </p:txBody>
      </p:sp>
    </p:spTree>
    <p:extLst>
      <p:ext uri="{BB962C8B-B14F-4D97-AF65-F5344CB8AC3E}">
        <p14:creationId xmlns:p14="http://schemas.microsoft.com/office/powerpoint/2010/main" val="4148454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sk-SK"/>
              <a:t>Kliknutím upravte štýl predlohy nadpisu</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a:t>Kliknutím na ikonu pridáte obrázok</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Date Placeholder 4"/>
          <p:cNvSpPr>
            <a:spLocks noGrp="1"/>
          </p:cNvSpPr>
          <p:nvPr>
            <p:ph type="dt" sz="half" idx="10"/>
          </p:nvPr>
        </p:nvSpPr>
        <p:spPr/>
        <p:txBody>
          <a:bodyPr/>
          <a:lstStyle/>
          <a:p>
            <a:fld id="{431DF7AC-8381-4C44-BD06-5177C7F0FD66}" type="datetimeFigureOut">
              <a:rPr lang="sk-SK" smtClean="0"/>
              <a:t>4. 5. 2021</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0CC078B2-5F80-43A9-9D2B-52716CF39C86}" type="slidenum">
              <a:rPr lang="sk-SK" smtClean="0"/>
              <a:t>‹#›</a:t>
            </a:fld>
            <a:endParaRPr lang="sk-SK"/>
          </a:p>
        </p:txBody>
      </p:sp>
    </p:spTree>
    <p:extLst>
      <p:ext uri="{BB962C8B-B14F-4D97-AF65-F5344CB8AC3E}">
        <p14:creationId xmlns:p14="http://schemas.microsoft.com/office/powerpoint/2010/main" val="2761938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sk-SK"/>
              <a:t>Kliknutím upravte štýl predlohy nadpisu</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31DF7AC-8381-4C44-BD06-5177C7F0FD66}" type="datetimeFigureOut">
              <a:rPr lang="sk-SK" smtClean="0"/>
              <a:t>4. 5. 2021</a:t>
            </a:fld>
            <a:endParaRPr lang="sk-SK"/>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sk-SK"/>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0CC078B2-5F80-43A9-9D2B-52716CF39C86}" type="slidenum">
              <a:rPr lang="sk-SK" smtClean="0"/>
              <a:t>‹#›</a:t>
            </a:fld>
            <a:endParaRPr lang="sk-SK"/>
          </a:p>
        </p:txBody>
      </p:sp>
    </p:spTree>
    <p:extLst>
      <p:ext uri="{BB962C8B-B14F-4D97-AF65-F5344CB8AC3E}">
        <p14:creationId xmlns:p14="http://schemas.microsoft.com/office/powerpoint/2010/main" val="33644489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8.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8.xml.rels><?xml version="1.0" encoding="UTF-8" standalone="yes"?>
<Relationships xmlns="http://schemas.openxmlformats.org/package/2006/relationships"><Relationship Id="rId3" Type="http://schemas.openxmlformats.org/officeDocument/2006/relationships/image" Target="../media/image24.jfif"/><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xmlns="" id="{EEC8BA29-E179-4AF6-8BD4-95CDAD33246B}"/>
              </a:ext>
            </a:extLst>
          </p:cNvPr>
          <p:cNvSpPr>
            <a:spLocks noGrp="1"/>
          </p:cNvSpPr>
          <p:nvPr>
            <p:ph type="title"/>
          </p:nvPr>
        </p:nvSpPr>
        <p:spPr>
          <a:xfrm>
            <a:off x="838200" y="365125"/>
            <a:ext cx="10515600" cy="6153121"/>
          </a:xfrm>
        </p:spPr>
        <p:txBody>
          <a:bodyPr>
            <a:normAutofit/>
          </a:bodyPr>
          <a:lstStyle/>
          <a:p>
            <a:pPr>
              <a:lnSpc>
                <a:spcPct val="100000"/>
              </a:lnSpc>
            </a:pPr>
            <a:r>
              <a:rPr lang="sk-SK" dirty="0"/>
              <a:t/>
            </a:r>
            <a:br>
              <a:rPr lang="sk-SK" dirty="0"/>
            </a:br>
            <a:r>
              <a:rPr lang="sk-SK" sz="4000" b="1" dirty="0"/>
              <a:t>k e ž m a r o k</a:t>
            </a:r>
            <a:r>
              <a:rPr lang="sk-SK" dirty="0"/>
              <a:t/>
            </a:r>
            <a:br>
              <a:rPr lang="sk-SK" dirty="0"/>
            </a:br>
            <a:r>
              <a:rPr lang="sk-SK" dirty="0"/>
              <a:t/>
            </a:r>
            <a:br>
              <a:rPr lang="sk-SK" dirty="0"/>
            </a:br>
            <a:r>
              <a:rPr lang="sk-SK" dirty="0"/>
              <a:t/>
            </a:r>
            <a:br>
              <a:rPr lang="sk-SK" dirty="0"/>
            </a:br>
            <a:r>
              <a:rPr lang="sk-SK" sz="4000" b="1" dirty="0" err="1"/>
              <a:t>The</a:t>
            </a:r>
            <a:r>
              <a:rPr lang="sk-SK" sz="4000" b="1" dirty="0"/>
              <a:t> city where our </a:t>
            </a:r>
            <a:r>
              <a:rPr lang="sk-SK" sz="4000" b="1" dirty="0" err="1"/>
              <a:t>school</a:t>
            </a:r>
            <a:r>
              <a:rPr lang="sk-SK" sz="4000" b="1" dirty="0"/>
              <a:t> </a:t>
            </a:r>
            <a:r>
              <a:rPr lang="sk-SK" sz="4000" b="1" dirty="0" err="1"/>
              <a:t>is</a:t>
            </a:r>
            <a:r>
              <a:rPr lang="sk-SK" sz="4000" b="1" dirty="0"/>
              <a:t> </a:t>
            </a:r>
            <a:r>
              <a:rPr lang="sk-SK" sz="4000" b="1" dirty="0" err="1"/>
              <a:t>located</a:t>
            </a:r>
            <a:r>
              <a:rPr lang="sk-SK" dirty="0"/>
              <a:t/>
            </a:r>
            <a:br>
              <a:rPr lang="sk-SK" dirty="0"/>
            </a:br>
            <a:r>
              <a:rPr lang="sk-SK" dirty="0"/>
              <a:t/>
            </a:r>
            <a:br>
              <a:rPr lang="sk-SK" dirty="0"/>
            </a:br>
            <a:r>
              <a:rPr lang="sk-SK" dirty="0"/>
              <a:t/>
            </a:r>
            <a:br>
              <a:rPr lang="sk-SK" dirty="0"/>
            </a:br>
            <a:r>
              <a:rPr lang="sk-SK" dirty="0"/>
              <a:t/>
            </a:r>
            <a:br>
              <a:rPr lang="sk-SK" dirty="0"/>
            </a:br>
            <a:r>
              <a:rPr lang="sk-SK" sz="2800" dirty="0"/>
              <a:t>laura hangurbadžová, gabriela </a:t>
            </a:r>
            <a:r>
              <a:rPr lang="sk-SK" sz="2800" dirty="0" err="1"/>
              <a:t>hangurbadžová</a:t>
            </a:r>
            <a:r>
              <a:rPr lang="sk-SK" sz="2800"/>
              <a:t>                  </a:t>
            </a:r>
            <a:endParaRPr lang="sk-SK" dirty="0"/>
          </a:p>
        </p:txBody>
      </p:sp>
    </p:spTree>
    <p:extLst>
      <p:ext uri="{BB962C8B-B14F-4D97-AF65-F5344CB8AC3E}">
        <p14:creationId xmlns:p14="http://schemas.microsoft.com/office/powerpoint/2010/main" val="646174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9D01C1DE-5F61-4EE2-8A86-8EB0F812ED8D}"/>
              </a:ext>
            </a:extLst>
          </p:cNvPr>
          <p:cNvSpPr>
            <a:spLocks noGrp="1"/>
          </p:cNvSpPr>
          <p:nvPr>
            <p:ph type="title"/>
          </p:nvPr>
        </p:nvSpPr>
        <p:spPr>
          <a:xfrm>
            <a:off x="913149" y="123218"/>
            <a:ext cx="10364451" cy="1429358"/>
          </a:xfrm>
        </p:spPr>
        <p:txBody>
          <a:bodyPr>
            <a:normAutofit/>
          </a:bodyPr>
          <a:lstStyle/>
          <a:p>
            <a:r>
              <a:rPr lang="sk-SK" sz="4800" b="1" dirty="0" err="1"/>
              <a:t>Student</a:t>
            </a:r>
            <a:r>
              <a:rPr lang="sk-SK" sz="4800" b="1" dirty="0"/>
              <a:t> </a:t>
            </a:r>
            <a:r>
              <a:rPr lang="sk-SK" sz="4800" b="1" dirty="0" err="1"/>
              <a:t>craft</a:t>
            </a:r>
            <a:r>
              <a:rPr lang="sk-SK" sz="4800" b="1" dirty="0"/>
              <a:t> festival</a:t>
            </a:r>
          </a:p>
        </p:txBody>
      </p:sp>
      <p:sp>
        <p:nvSpPr>
          <p:cNvPr id="3" name="Zástupný objekt pre obsah 2">
            <a:extLst>
              <a:ext uri="{FF2B5EF4-FFF2-40B4-BE49-F238E27FC236}">
                <a16:creationId xmlns:a16="http://schemas.microsoft.com/office/drawing/2014/main" xmlns="" id="{72D8C37B-6042-4E1E-87BC-80929F96BFA3}"/>
              </a:ext>
            </a:extLst>
          </p:cNvPr>
          <p:cNvSpPr>
            <a:spLocks noGrp="1"/>
          </p:cNvSpPr>
          <p:nvPr>
            <p:ph sz="quarter" idx="13"/>
          </p:nvPr>
        </p:nvSpPr>
        <p:spPr>
          <a:xfrm>
            <a:off x="913149" y="1056402"/>
            <a:ext cx="10363826" cy="3372985"/>
          </a:xfrm>
        </p:spPr>
        <p:txBody>
          <a:bodyPr>
            <a:normAutofit lnSpcReduction="10000"/>
          </a:bodyPr>
          <a:lstStyle/>
          <a:p>
            <a:pPr marL="0" indent="0" algn="just">
              <a:lnSpc>
                <a:spcPct val="150000"/>
              </a:lnSpc>
              <a:buNone/>
            </a:pPr>
            <a:r>
              <a:rPr lang="en-US" sz="1800" cap="none" dirty="0">
                <a:latin typeface="+mj-lt"/>
              </a:rPr>
              <a:t>From 6 to 7 June 2019, our school was the main organizer of the 7th year of the Student Craft Festival. This took place in the center of </a:t>
            </a:r>
            <a:r>
              <a:rPr lang="en-US" sz="1800" cap="none" dirty="0" err="1">
                <a:latin typeface="+mj-lt"/>
              </a:rPr>
              <a:t>Kežmarok</a:t>
            </a:r>
            <a:r>
              <a:rPr lang="en-US" sz="1800" cap="none" dirty="0">
                <a:latin typeface="+mj-lt"/>
              </a:rPr>
              <a:t>.</a:t>
            </a:r>
            <a:r>
              <a:rPr lang="sk-SK" sz="1800" cap="none" dirty="0">
                <a:latin typeface="+mj-lt"/>
              </a:rPr>
              <a:t> </a:t>
            </a:r>
            <a:r>
              <a:rPr lang="en-US" sz="1800" cap="none" dirty="0">
                <a:latin typeface="+mj-lt"/>
              </a:rPr>
              <a:t>The event consisted of several parts - on Thursday evening it was a fairytale lantern procession, on Friday morning it was a procession through the city in period costumes, on both days school students from all over Slovakia competed in craft competitions, on Friday it was a cultural program on the stage, accompanying events in the castle grounds, accompanying events outside the castle and the final benefit concert, which took place in the wooden articular church in </a:t>
            </a:r>
            <a:r>
              <a:rPr lang="en-US" sz="1800" cap="none" dirty="0" err="1">
                <a:latin typeface="+mj-lt"/>
              </a:rPr>
              <a:t>Kežmarok</a:t>
            </a:r>
            <a:r>
              <a:rPr lang="en-US" sz="1800" cap="none" dirty="0">
                <a:latin typeface="+mj-lt"/>
              </a:rPr>
              <a:t>.</a:t>
            </a:r>
            <a:r>
              <a:rPr lang="sk-SK" sz="1800" cap="none" dirty="0">
                <a:latin typeface="+mj-lt"/>
              </a:rPr>
              <a:t> </a:t>
            </a:r>
            <a:r>
              <a:rPr lang="en-US" sz="1800" cap="none" dirty="0">
                <a:latin typeface="+mj-lt"/>
              </a:rPr>
              <a:t>The offer of the festival was varied for all ages and the high number of competitors and visitors to the festival are proof that the Student Craft Festival has already become known to the general public throughout Slovakia.</a:t>
            </a:r>
            <a:endParaRPr lang="sk-SK" sz="1800" cap="none" dirty="0">
              <a:latin typeface="+mj-lt"/>
            </a:endParaRPr>
          </a:p>
        </p:txBody>
      </p:sp>
      <p:pic>
        <p:nvPicPr>
          <p:cNvPr id="5" name="Obrázok 4">
            <a:extLst>
              <a:ext uri="{FF2B5EF4-FFF2-40B4-BE49-F238E27FC236}">
                <a16:creationId xmlns:a16="http://schemas.microsoft.com/office/drawing/2014/main" xmlns="" id="{744A0E84-1D46-48FE-B84F-CD86F89039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9094" y="4429387"/>
            <a:ext cx="6216242" cy="2428613"/>
          </a:xfrm>
          <a:prstGeom prst="rect">
            <a:avLst/>
          </a:prstGeom>
        </p:spPr>
      </p:pic>
    </p:spTree>
    <p:extLst>
      <p:ext uri="{BB962C8B-B14F-4D97-AF65-F5344CB8AC3E}">
        <p14:creationId xmlns:p14="http://schemas.microsoft.com/office/powerpoint/2010/main" val="794835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7F1ABC9B-6B57-4930-8C9D-BB844A6F59C7}"/>
              </a:ext>
            </a:extLst>
          </p:cNvPr>
          <p:cNvSpPr>
            <a:spLocks noGrp="1"/>
          </p:cNvSpPr>
          <p:nvPr>
            <p:ph type="title"/>
          </p:nvPr>
        </p:nvSpPr>
        <p:spPr>
          <a:xfrm>
            <a:off x="913774" y="227992"/>
            <a:ext cx="10364451" cy="934059"/>
          </a:xfrm>
        </p:spPr>
        <p:txBody>
          <a:bodyPr>
            <a:normAutofit/>
          </a:bodyPr>
          <a:lstStyle/>
          <a:p>
            <a:r>
              <a:rPr lang="sk-SK" sz="4800" b="1" dirty="0" err="1"/>
              <a:t>Student</a:t>
            </a:r>
            <a:r>
              <a:rPr lang="sk-SK" sz="4800" b="1" dirty="0"/>
              <a:t> </a:t>
            </a:r>
            <a:r>
              <a:rPr lang="sk-SK" sz="4800" b="1" dirty="0" err="1"/>
              <a:t>craft</a:t>
            </a:r>
            <a:r>
              <a:rPr lang="sk-SK" sz="4800" b="1" dirty="0"/>
              <a:t> festival</a:t>
            </a:r>
            <a:endParaRPr lang="sk-SK" sz="4800" dirty="0"/>
          </a:p>
        </p:txBody>
      </p:sp>
      <p:sp>
        <p:nvSpPr>
          <p:cNvPr id="3" name="Zástupný objekt pre obsah 2">
            <a:extLst>
              <a:ext uri="{FF2B5EF4-FFF2-40B4-BE49-F238E27FC236}">
                <a16:creationId xmlns:a16="http://schemas.microsoft.com/office/drawing/2014/main" xmlns="" id="{3F7E06B1-D0CA-40D1-88D7-1CBA0BEC63A6}"/>
              </a:ext>
            </a:extLst>
          </p:cNvPr>
          <p:cNvSpPr>
            <a:spLocks noGrp="1"/>
          </p:cNvSpPr>
          <p:nvPr>
            <p:ph sz="quarter" idx="13"/>
          </p:nvPr>
        </p:nvSpPr>
        <p:spPr>
          <a:xfrm>
            <a:off x="913774" y="1162051"/>
            <a:ext cx="10363826" cy="4629148"/>
          </a:xfrm>
        </p:spPr>
        <p:txBody>
          <a:bodyPr>
            <a:normAutofit/>
          </a:bodyPr>
          <a:lstStyle/>
          <a:p>
            <a:pPr marL="0" indent="0">
              <a:buNone/>
            </a:pPr>
            <a:r>
              <a:rPr lang="en-US" dirty="0"/>
              <a:t>The event was attended by 40 schools from all over Slovakia, from </a:t>
            </a:r>
            <a:r>
              <a:rPr lang="en-US" dirty="0" err="1"/>
              <a:t>Štúrov</a:t>
            </a:r>
            <a:r>
              <a:rPr lang="sk-SK" dirty="0"/>
              <a:t>o</a:t>
            </a:r>
            <a:r>
              <a:rPr lang="en-US" dirty="0"/>
              <a:t> to </a:t>
            </a:r>
            <a:r>
              <a:rPr lang="en-US" dirty="0" err="1"/>
              <a:t>Humenné</a:t>
            </a:r>
            <a:r>
              <a:rPr lang="en-US" dirty="0"/>
              <a:t>. 47 teams competed in six craft competitions. We recorded more than a thousand young people who not only competed, but also took part in the organization of the main cultural program or accompanying events. At the event, we saw not only young craftsmen, but also young theater performers and singers.</a:t>
            </a:r>
          </a:p>
          <a:p>
            <a:pPr marL="0" indent="0">
              <a:buNone/>
            </a:pPr>
            <a:r>
              <a:rPr lang="en-US" dirty="0"/>
              <a:t>The main patron of the festival this year was the Slovak singer Celeste Buckingham. It gave the festival a beautiful charm and appeal and did not refuse a single request for a photograph with a visitor during the demanding two days. Celeste was in the competition jury, helped with the organization, with direct participation she also attended both processions and at the end she sang as part of the benefit concert.</a:t>
            </a:r>
            <a:endParaRPr lang="sk-SK" dirty="0"/>
          </a:p>
        </p:txBody>
      </p:sp>
      <p:pic>
        <p:nvPicPr>
          <p:cNvPr id="5" name="Obrázok 4">
            <a:extLst>
              <a:ext uri="{FF2B5EF4-FFF2-40B4-BE49-F238E27FC236}">
                <a16:creationId xmlns:a16="http://schemas.microsoft.com/office/drawing/2014/main" xmlns="" id="{01DDC9D8-4725-4D93-A6D2-E03E305CF9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72410" y="5363184"/>
            <a:ext cx="1841293" cy="1362074"/>
          </a:xfrm>
          <a:prstGeom prst="rect">
            <a:avLst/>
          </a:prstGeom>
        </p:spPr>
      </p:pic>
      <p:pic>
        <p:nvPicPr>
          <p:cNvPr id="6" name="Obrázok 5">
            <a:extLst>
              <a:ext uri="{FF2B5EF4-FFF2-40B4-BE49-F238E27FC236}">
                <a16:creationId xmlns:a16="http://schemas.microsoft.com/office/drawing/2014/main" xmlns="" id="{DDE75CFF-24BA-42EE-970F-4741B62766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7503" y="5355154"/>
            <a:ext cx="2143126" cy="1362074"/>
          </a:xfrm>
          <a:prstGeom prst="rect">
            <a:avLst/>
          </a:prstGeom>
        </p:spPr>
      </p:pic>
      <p:pic>
        <p:nvPicPr>
          <p:cNvPr id="7" name="Obrázok 6">
            <a:extLst>
              <a:ext uri="{FF2B5EF4-FFF2-40B4-BE49-F238E27FC236}">
                <a16:creationId xmlns:a16="http://schemas.microsoft.com/office/drawing/2014/main" xmlns="" id="{A7D020B4-3A9C-429A-A970-50AE88F573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25941" y="5355155"/>
            <a:ext cx="2016349" cy="1362074"/>
          </a:xfrm>
          <a:prstGeom prst="rect">
            <a:avLst/>
          </a:prstGeom>
        </p:spPr>
      </p:pic>
      <p:pic>
        <p:nvPicPr>
          <p:cNvPr id="8" name="Obrázok 7">
            <a:extLst>
              <a:ext uri="{FF2B5EF4-FFF2-40B4-BE49-F238E27FC236}">
                <a16:creationId xmlns:a16="http://schemas.microsoft.com/office/drawing/2014/main" xmlns="" id="{5198CA35-0CF3-484B-8905-F54EE338FD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V="1">
            <a:off x="6090749" y="5355153"/>
            <a:ext cx="1905072" cy="1362075"/>
          </a:xfrm>
          <a:prstGeom prst="rect">
            <a:avLst/>
          </a:prstGeom>
        </p:spPr>
      </p:pic>
    </p:spTree>
    <p:extLst>
      <p:ext uri="{BB962C8B-B14F-4D97-AF65-F5344CB8AC3E}">
        <p14:creationId xmlns:p14="http://schemas.microsoft.com/office/powerpoint/2010/main" val="210884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98F7DF7D-A749-4A1D-B15E-BD841C7D4AFB}"/>
              </a:ext>
            </a:extLst>
          </p:cNvPr>
          <p:cNvSpPr>
            <a:spLocks noGrp="1"/>
          </p:cNvSpPr>
          <p:nvPr>
            <p:ph type="title"/>
          </p:nvPr>
        </p:nvSpPr>
        <p:spPr>
          <a:xfrm>
            <a:off x="1361450" y="2837842"/>
            <a:ext cx="10364451" cy="1596177"/>
          </a:xfrm>
        </p:spPr>
        <p:txBody>
          <a:bodyPr>
            <a:normAutofit/>
          </a:bodyPr>
          <a:lstStyle/>
          <a:p>
            <a:r>
              <a:rPr lang="sk-SK" sz="4800" b="1" dirty="0" err="1"/>
              <a:t>Thanks</a:t>
            </a:r>
            <a:r>
              <a:rPr lang="sk-SK" sz="4800" b="1" dirty="0"/>
              <a:t> </a:t>
            </a:r>
            <a:r>
              <a:rPr lang="sk-SK" sz="4800" b="1" dirty="0" err="1"/>
              <a:t>for</a:t>
            </a:r>
            <a:r>
              <a:rPr lang="sk-SK" sz="4800" b="1" dirty="0"/>
              <a:t> </a:t>
            </a:r>
            <a:r>
              <a:rPr lang="sk-SK" sz="4800" b="1" dirty="0" err="1"/>
              <a:t>paying</a:t>
            </a:r>
            <a:r>
              <a:rPr lang="sk-SK" sz="4800" b="1" dirty="0"/>
              <a:t> </a:t>
            </a:r>
            <a:r>
              <a:rPr lang="sk-SK" sz="4800" b="1" dirty="0" err="1"/>
              <a:t>attention</a:t>
            </a:r>
            <a:r>
              <a:rPr lang="sk-SK" sz="4800" b="1" dirty="0"/>
              <a:t>.</a:t>
            </a:r>
          </a:p>
        </p:txBody>
      </p:sp>
    </p:spTree>
    <p:extLst>
      <p:ext uri="{BB962C8B-B14F-4D97-AF65-F5344CB8AC3E}">
        <p14:creationId xmlns:p14="http://schemas.microsoft.com/office/powerpoint/2010/main" val="4163761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36E44E15-CFBE-48DE-B48B-36B804DC21B3}"/>
              </a:ext>
            </a:extLst>
          </p:cNvPr>
          <p:cNvSpPr>
            <a:spLocks noGrp="1"/>
          </p:cNvSpPr>
          <p:nvPr>
            <p:ph type="title"/>
          </p:nvPr>
        </p:nvSpPr>
        <p:spPr/>
        <p:txBody>
          <a:bodyPr>
            <a:normAutofit/>
          </a:bodyPr>
          <a:lstStyle/>
          <a:p>
            <a:pPr algn="ctr"/>
            <a:r>
              <a:rPr lang="sk-SK" sz="4800" b="1" cap="all" dirty="0" err="1"/>
              <a:t>Sightseeings</a:t>
            </a:r>
            <a:r>
              <a:rPr lang="sk-SK" sz="4800" b="1" cap="all" dirty="0"/>
              <a:t> of </a:t>
            </a:r>
            <a:r>
              <a:rPr lang="sk-SK" sz="4800" b="1" cap="all" dirty="0" err="1"/>
              <a:t>town</a:t>
            </a:r>
            <a:r>
              <a:rPr lang="sk-SK" sz="4800" b="1" cap="all" dirty="0"/>
              <a:t> Kežmarok</a:t>
            </a:r>
          </a:p>
        </p:txBody>
      </p:sp>
      <p:sp>
        <p:nvSpPr>
          <p:cNvPr id="3" name="Zástupný objekt pre obsah 2">
            <a:extLst>
              <a:ext uri="{FF2B5EF4-FFF2-40B4-BE49-F238E27FC236}">
                <a16:creationId xmlns:a16="http://schemas.microsoft.com/office/drawing/2014/main" xmlns="" id="{3B921109-4598-4094-A346-424F8EC3FDBA}"/>
              </a:ext>
            </a:extLst>
          </p:cNvPr>
          <p:cNvSpPr>
            <a:spLocks noGrp="1"/>
          </p:cNvSpPr>
          <p:nvPr>
            <p:ph idx="1"/>
          </p:nvPr>
        </p:nvSpPr>
        <p:spPr>
          <a:xfrm>
            <a:off x="913775" y="1985430"/>
            <a:ext cx="10364452" cy="4653495"/>
          </a:xfrm>
        </p:spPr>
        <p:txBody>
          <a:bodyPr>
            <a:normAutofit/>
          </a:bodyPr>
          <a:lstStyle/>
          <a:p>
            <a:pPr>
              <a:lnSpc>
                <a:spcPct val="200000"/>
              </a:lnSpc>
              <a:buFont typeface="Wingdings" panose="05000000000000000000" pitchFamily="2" charset="2"/>
              <a:buChar char="q"/>
            </a:pPr>
            <a:r>
              <a:rPr lang="sk-SK" sz="2400" cap="none" dirty="0">
                <a:latin typeface="+mj-lt"/>
              </a:rPr>
              <a:t> Castle Kežmarok</a:t>
            </a:r>
          </a:p>
          <a:p>
            <a:pPr>
              <a:lnSpc>
                <a:spcPct val="200000"/>
              </a:lnSpc>
              <a:buFont typeface="Wingdings" panose="05000000000000000000" pitchFamily="2" charset="2"/>
              <a:buChar char="q"/>
            </a:pPr>
            <a:r>
              <a:rPr lang="sk-SK" sz="2400" cap="none" dirty="0" err="1">
                <a:latin typeface="+mj-lt"/>
              </a:rPr>
              <a:t>Wooden</a:t>
            </a:r>
            <a:r>
              <a:rPr lang="sk-SK" sz="2400" cap="none" dirty="0">
                <a:latin typeface="+mj-lt"/>
              </a:rPr>
              <a:t> </a:t>
            </a:r>
            <a:r>
              <a:rPr lang="sk-SK" sz="2400" cap="none" dirty="0" err="1">
                <a:latin typeface="+mj-lt"/>
              </a:rPr>
              <a:t>evangelical</a:t>
            </a:r>
            <a:r>
              <a:rPr lang="sk-SK" sz="2400" cap="none" dirty="0">
                <a:latin typeface="+mj-lt"/>
              </a:rPr>
              <a:t> </a:t>
            </a:r>
            <a:r>
              <a:rPr lang="sk-SK" sz="2400" cap="none" dirty="0" err="1">
                <a:latin typeface="+mj-lt"/>
              </a:rPr>
              <a:t>church</a:t>
            </a:r>
            <a:endParaRPr lang="sk-SK" sz="2400" cap="none" dirty="0">
              <a:latin typeface="+mj-lt"/>
            </a:endParaRPr>
          </a:p>
          <a:p>
            <a:pPr>
              <a:lnSpc>
                <a:spcPct val="200000"/>
              </a:lnSpc>
              <a:buFont typeface="Wingdings" panose="05000000000000000000" pitchFamily="2" charset="2"/>
              <a:buChar char="q"/>
            </a:pPr>
            <a:r>
              <a:rPr lang="sk-SK" sz="2400" cap="none" dirty="0">
                <a:latin typeface="+mj-lt"/>
              </a:rPr>
              <a:t>Town </a:t>
            </a:r>
            <a:r>
              <a:rPr lang="sk-SK" sz="2400" cap="none" dirty="0" err="1">
                <a:latin typeface="+mj-lt"/>
              </a:rPr>
              <a:t>Hall</a:t>
            </a:r>
            <a:endParaRPr lang="sk-SK" sz="2400" cap="none" dirty="0">
              <a:latin typeface="+mj-lt"/>
            </a:endParaRPr>
          </a:p>
          <a:p>
            <a:pPr>
              <a:lnSpc>
                <a:spcPct val="200000"/>
              </a:lnSpc>
              <a:buFont typeface="Wingdings" panose="05000000000000000000" pitchFamily="2" charset="2"/>
              <a:buChar char="q"/>
            </a:pPr>
            <a:r>
              <a:rPr lang="en-US" sz="2400" cap="none" dirty="0">
                <a:latin typeface="+mj-lt"/>
              </a:rPr>
              <a:t>Basilica Minor</a:t>
            </a:r>
            <a:r>
              <a:rPr lang="sk-SK" sz="2400" cap="none" dirty="0">
                <a:latin typeface="+mj-lt"/>
              </a:rPr>
              <a:t> </a:t>
            </a:r>
            <a:r>
              <a:rPr lang="en-US" sz="2400" cap="none" dirty="0">
                <a:latin typeface="+mj-lt"/>
              </a:rPr>
              <a:t>- Basilica of the Holy Cross</a:t>
            </a:r>
            <a:endParaRPr lang="sk-SK" sz="2400" cap="none" dirty="0">
              <a:latin typeface="+mj-lt"/>
            </a:endParaRPr>
          </a:p>
          <a:p>
            <a:pPr>
              <a:lnSpc>
                <a:spcPct val="200000"/>
              </a:lnSpc>
              <a:buFont typeface="Wingdings" panose="05000000000000000000" pitchFamily="2" charset="2"/>
              <a:buChar char="q"/>
            </a:pPr>
            <a:r>
              <a:rPr lang="sk-SK" sz="2400" cap="none" dirty="0" err="1">
                <a:latin typeface="+mj-lt"/>
              </a:rPr>
              <a:t>Historical</a:t>
            </a:r>
            <a:r>
              <a:rPr lang="sk-SK" sz="2400" cap="none" dirty="0">
                <a:latin typeface="+mj-lt"/>
              </a:rPr>
              <a:t> </a:t>
            </a:r>
            <a:r>
              <a:rPr lang="sk-SK" sz="2400" cap="none" dirty="0" err="1">
                <a:latin typeface="+mj-lt"/>
              </a:rPr>
              <a:t>cemetery</a:t>
            </a:r>
            <a:endParaRPr lang="sk-SK" sz="2400" cap="none" dirty="0">
              <a:latin typeface="+mj-lt"/>
            </a:endParaRPr>
          </a:p>
        </p:txBody>
      </p:sp>
    </p:spTree>
    <p:extLst>
      <p:ext uri="{BB962C8B-B14F-4D97-AF65-F5344CB8AC3E}">
        <p14:creationId xmlns:p14="http://schemas.microsoft.com/office/powerpoint/2010/main" val="1693236110"/>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FF8BB5C7-D474-4FC4-8F82-164E9935A3D1}"/>
              </a:ext>
            </a:extLst>
          </p:cNvPr>
          <p:cNvSpPr>
            <a:spLocks noGrp="1"/>
          </p:cNvSpPr>
          <p:nvPr>
            <p:ph type="title"/>
          </p:nvPr>
        </p:nvSpPr>
        <p:spPr>
          <a:xfrm>
            <a:off x="913775" y="183248"/>
            <a:ext cx="10364451" cy="1596177"/>
          </a:xfrm>
        </p:spPr>
        <p:txBody>
          <a:bodyPr>
            <a:normAutofit/>
          </a:bodyPr>
          <a:lstStyle/>
          <a:p>
            <a:r>
              <a:rPr lang="sk-SK" sz="4800" b="1" dirty="0">
                <a:latin typeface="+mj-lt"/>
              </a:rPr>
              <a:t>Castle Kežmarok</a:t>
            </a:r>
            <a:r>
              <a:rPr lang="sk-SK" sz="4800" cap="none" dirty="0">
                <a:latin typeface="+mj-lt"/>
              </a:rPr>
              <a:t/>
            </a:r>
            <a:br>
              <a:rPr lang="sk-SK" sz="4800" cap="none" dirty="0">
                <a:latin typeface="+mj-lt"/>
              </a:rPr>
            </a:br>
            <a:endParaRPr lang="sk-SK" sz="4800" cap="all" dirty="0"/>
          </a:p>
        </p:txBody>
      </p:sp>
      <p:sp>
        <p:nvSpPr>
          <p:cNvPr id="3" name="Zástupný objekt pre obsah 2">
            <a:extLst>
              <a:ext uri="{FF2B5EF4-FFF2-40B4-BE49-F238E27FC236}">
                <a16:creationId xmlns:a16="http://schemas.microsoft.com/office/drawing/2014/main" xmlns="" id="{B04623EF-C8E5-4197-8250-779AFE71C75B}"/>
              </a:ext>
            </a:extLst>
          </p:cNvPr>
          <p:cNvSpPr>
            <a:spLocks noGrp="1"/>
          </p:cNvSpPr>
          <p:nvPr>
            <p:ph idx="1"/>
          </p:nvPr>
        </p:nvSpPr>
        <p:spPr>
          <a:xfrm>
            <a:off x="913774" y="981336"/>
            <a:ext cx="10364452" cy="4667858"/>
          </a:xfrm>
        </p:spPr>
        <p:txBody>
          <a:bodyPr>
            <a:normAutofit/>
          </a:bodyPr>
          <a:lstStyle/>
          <a:p>
            <a:pPr marL="0" indent="0">
              <a:buNone/>
            </a:pPr>
            <a:r>
              <a:rPr lang="en-US" dirty="0"/>
              <a:t>The castle /</a:t>
            </a:r>
            <a:r>
              <a:rPr lang="en-US" dirty="0" err="1"/>
              <a:t>Thökoly</a:t>
            </a:r>
            <a:r>
              <a:rPr lang="en-US" dirty="0"/>
              <a:t> château/ belongs to the so-called town castles.</a:t>
            </a:r>
            <a:endParaRPr lang="sk-SK" dirty="0"/>
          </a:p>
          <a:p>
            <a:pPr marL="0" indent="0">
              <a:buNone/>
            </a:pPr>
            <a:r>
              <a:rPr lang="en-US" dirty="0"/>
              <a:t>It was built directly on the territory of town to protect the town from enemies.</a:t>
            </a:r>
            <a:endParaRPr lang="sk-SK" dirty="0"/>
          </a:p>
          <a:p>
            <a:pPr marL="0" indent="0">
              <a:buNone/>
            </a:pPr>
            <a:r>
              <a:rPr lang="en-US" dirty="0"/>
              <a:t>The castle was mentioned for the first time in the year 1463 and in the year 1528 became a property of the Polish noble family </a:t>
            </a:r>
            <a:r>
              <a:rPr lang="en-US" dirty="0" err="1"/>
              <a:t>Laský</a:t>
            </a:r>
            <a:r>
              <a:rPr lang="en-US" dirty="0"/>
              <a:t>. </a:t>
            </a:r>
            <a:endParaRPr lang="sk-SK" dirty="0"/>
          </a:p>
          <a:p>
            <a:pPr marL="0" indent="0">
              <a:buNone/>
            </a:pPr>
            <a:r>
              <a:rPr lang="en-US" dirty="0"/>
              <a:t>The town got the castle from its last owner Ferdinand </a:t>
            </a:r>
            <a:r>
              <a:rPr lang="en-US" dirty="0" err="1"/>
              <a:t>Rueber</a:t>
            </a:r>
            <a:r>
              <a:rPr lang="en-US" dirty="0"/>
              <a:t> in the year 1702. The castle was used for different purposes, for example a storehouse. </a:t>
            </a:r>
            <a:endParaRPr lang="sk-SK" dirty="0"/>
          </a:p>
          <a:p>
            <a:pPr marL="0" indent="0">
              <a:buNone/>
            </a:pPr>
            <a:r>
              <a:rPr lang="en-US" dirty="0"/>
              <a:t>During the second half of 19th century the decision was made to open the museum in the castle, which was declassified in the year 1931.</a:t>
            </a:r>
          </a:p>
          <a:p>
            <a:pPr marL="0" indent="0">
              <a:buNone/>
            </a:pPr>
            <a:r>
              <a:rPr lang="en-US" dirty="0"/>
              <a:t>Today the whole area is a town museum with different expositions which give evidence of the historical development since its beginning to the 20th century.</a:t>
            </a:r>
            <a:endParaRPr lang="sk-SK" dirty="0"/>
          </a:p>
        </p:txBody>
      </p:sp>
      <p:pic>
        <p:nvPicPr>
          <p:cNvPr id="7" name="Obrázok 6">
            <a:extLst>
              <a:ext uri="{FF2B5EF4-FFF2-40B4-BE49-F238E27FC236}">
                <a16:creationId xmlns:a16="http://schemas.microsoft.com/office/drawing/2014/main" xmlns="" id="{BD8A8857-A555-4BB2-BE7D-DBE2A1DE01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823" y="5398801"/>
            <a:ext cx="3810000" cy="1416076"/>
          </a:xfrm>
          <a:prstGeom prst="rect">
            <a:avLst/>
          </a:prstGeom>
        </p:spPr>
      </p:pic>
      <p:pic>
        <p:nvPicPr>
          <p:cNvPr id="9" name="Obrázok 8">
            <a:extLst>
              <a:ext uri="{FF2B5EF4-FFF2-40B4-BE49-F238E27FC236}">
                <a16:creationId xmlns:a16="http://schemas.microsoft.com/office/drawing/2014/main" xmlns="" id="{7D2E432D-F179-47AF-B695-32729ACDE4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3550" y="5398800"/>
            <a:ext cx="2838450" cy="1416076"/>
          </a:xfrm>
          <a:prstGeom prst="rect">
            <a:avLst/>
          </a:prstGeom>
        </p:spPr>
      </p:pic>
      <p:pic>
        <p:nvPicPr>
          <p:cNvPr id="11" name="Obrázok 10">
            <a:extLst>
              <a:ext uri="{FF2B5EF4-FFF2-40B4-BE49-F238E27FC236}">
                <a16:creationId xmlns:a16="http://schemas.microsoft.com/office/drawing/2014/main" xmlns="" id="{31C1A649-4301-45B2-9225-F659E7BF06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3575" y="5398800"/>
            <a:ext cx="4124325" cy="1416076"/>
          </a:xfrm>
          <a:prstGeom prst="rect">
            <a:avLst/>
          </a:prstGeom>
        </p:spPr>
      </p:pic>
    </p:spTree>
    <p:extLst>
      <p:ext uri="{BB962C8B-B14F-4D97-AF65-F5344CB8AC3E}">
        <p14:creationId xmlns:p14="http://schemas.microsoft.com/office/powerpoint/2010/main" val="2535239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75CF029C-90F3-43F1-883B-88D4C7546651}"/>
              </a:ext>
            </a:extLst>
          </p:cNvPr>
          <p:cNvSpPr>
            <a:spLocks noGrp="1"/>
          </p:cNvSpPr>
          <p:nvPr>
            <p:ph type="title"/>
          </p:nvPr>
        </p:nvSpPr>
        <p:spPr>
          <a:xfrm>
            <a:off x="913775" y="618517"/>
            <a:ext cx="10364451" cy="1344507"/>
          </a:xfrm>
        </p:spPr>
        <p:txBody>
          <a:bodyPr>
            <a:normAutofit/>
          </a:bodyPr>
          <a:lstStyle/>
          <a:p>
            <a:r>
              <a:rPr lang="sk-SK" sz="4800" b="1" dirty="0" err="1"/>
              <a:t>Wooden</a:t>
            </a:r>
            <a:r>
              <a:rPr lang="sk-SK" sz="4800" b="1" dirty="0"/>
              <a:t> </a:t>
            </a:r>
            <a:r>
              <a:rPr lang="sk-SK" sz="4800" b="1" dirty="0" err="1"/>
              <a:t>evangelical</a:t>
            </a:r>
            <a:r>
              <a:rPr lang="sk-SK" sz="4800" b="1" dirty="0"/>
              <a:t> </a:t>
            </a:r>
            <a:r>
              <a:rPr lang="sk-SK" sz="4800" b="1" dirty="0" err="1"/>
              <a:t>church</a:t>
            </a:r>
            <a:endParaRPr lang="sk-SK" sz="4800" b="1" dirty="0"/>
          </a:p>
        </p:txBody>
      </p:sp>
      <p:sp>
        <p:nvSpPr>
          <p:cNvPr id="3" name="Zástupný objekt pre obsah 2">
            <a:extLst>
              <a:ext uri="{FF2B5EF4-FFF2-40B4-BE49-F238E27FC236}">
                <a16:creationId xmlns:a16="http://schemas.microsoft.com/office/drawing/2014/main" xmlns="" id="{7DDF71CA-AB6B-416E-BD69-93CE9E1229D7}"/>
              </a:ext>
            </a:extLst>
          </p:cNvPr>
          <p:cNvSpPr>
            <a:spLocks noGrp="1"/>
          </p:cNvSpPr>
          <p:nvPr>
            <p:ph sz="quarter" idx="13"/>
          </p:nvPr>
        </p:nvSpPr>
        <p:spPr>
          <a:xfrm>
            <a:off x="913773" y="1774578"/>
            <a:ext cx="10830552" cy="3681194"/>
          </a:xfrm>
        </p:spPr>
        <p:txBody>
          <a:bodyPr>
            <a:noAutofit/>
          </a:bodyPr>
          <a:lstStyle/>
          <a:p>
            <a:pPr marL="0" indent="0">
              <a:lnSpc>
                <a:spcPct val="200000"/>
              </a:lnSpc>
              <a:buNone/>
            </a:pPr>
            <a:r>
              <a:rPr lang="en-US" sz="1600" b="0" i="0" dirty="0">
                <a:solidFill>
                  <a:srgbClr val="000000"/>
                </a:solidFill>
                <a:effectLst/>
                <a:latin typeface="+mj-lt"/>
              </a:rPr>
              <a:t>The wooden evangelical church was written into the List of the UNESCO World Heritage, within the scope of the enlistment of the Wooden Churches of the Slovak part of the Carpathian Mountain Area in 2008. </a:t>
            </a:r>
            <a:r>
              <a:rPr lang="en-US" sz="1600" dirty="0">
                <a:latin typeface="+mj-lt"/>
              </a:rPr>
              <a:t/>
            </a:r>
            <a:br>
              <a:rPr lang="en-US" sz="1600" dirty="0">
                <a:latin typeface="+mj-lt"/>
              </a:rPr>
            </a:br>
            <a:r>
              <a:rPr lang="en-US" sz="1600" b="0" i="0" dirty="0">
                <a:solidFill>
                  <a:srgbClr val="000000"/>
                </a:solidFill>
                <a:effectLst/>
                <a:latin typeface="+mj-lt"/>
              </a:rPr>
              <a:t>Wooden Evangelical church is the national cultural treasure. The church comes from the time of religious bondage of Protestants. According to the assembly in Sopron the Protestants could build their churches only out of town walls without solid foundations, from wood, no towers and bells.</a:t>
            </a:r>
            <a:r>
              <a:rPr lang="en-US" sz="1600" dirty="0">
                <a:latin typeface="+mj-lt"/>
              </a:rPr>
              <a:t/>
            </a:r>
            <a:br>
              <a:rPr lang="en-US" sz="1600" dirty="0">
                <a:latin typeface="+mj-lt"/>
              </a:rPr>
            </a:br>
            <a:r>
              <a:rPr lang="en-US" sz="1600" b="0" i="0" dirty="0">
                <a:solidFill>
                  <a:srgbClr val="000000"/>
                </a:solidFill>
                <a:effectLst/>
                <a:latin typeface="+mj-lt"/>
              </a:rPr>
              <a:t>The first church dates back to the years 1687-1688. Nowadays building is from the year 1717 and was built in incredibly short time- 3 months in baroque style. The church is sacred to the Holy Trinity.</a:t>
            </a:r>
            <a:endParaRPr lang="sk-SK" sz="1600" dirty="0">
              <a:latin typeface="+mj-lt"/>
            </a:endParaRPr>
          </a:p>
        </p:txBody>
      </p:sp>
      <p:pic>
        <p:nvPicPr>
          <p:cNvPr id="7" name="Obrázok 6">
            <a:extLst>
              <a:ext uri="{FF2B5EF4-FFF2-40B4-BE49-F238E27FC236}">
                <a16:creationId xmlns:a16="http://schemas.microsoft.com/office/drawing/2014/main" xmlns="" id="{A423F5B0-0648-45C4-8509-19A115A992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650" y="5191122"/>
            <a:ext cx="2381250" cy="1590675"/>
          </a:xfrm>
          <a:prstGeom prst="rect">
            <a:avLst/>
          </a:prstGeom>
        </p:spPr>
      </p:pic>
      <p:pic>
        <p:nvPicPr>
          <p:cNvPr id="9" name="Obrázok 8">
            <a:extLst>
              <a:ext uri="{FF2B5EF4-FFF2-40B4-BE49-F238E27FC236}">
                <a16:creationId xmlns:a16="http://schemas.microsoft.com/office/drawing/2014/main" xmlns="" id="{54F3DEF5-B840-4061-B8BD-7E4E7CCEA7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4479" y="5191122"/>
            <a:ext cx="2381250" cy="1590675"/>
          </a:xfrm>
          <a:prstGeom prst="rect">
            <a:avLst/>
          </a:prstGeom>
        </p:spPr>
      </p:pic>
      <p:pic>
        <p:nvPicPr>
          <p:cNvPr id="11" name="Obrázok 10">
            <a:extLst>
              <a:ext uri="{FF2B5EF4-FFF2-40B4-BE49-F238E27FC236}">
                <a16:creationId xmlns:a16="http://schemas.microsoft.com/office/drawing/2014/main" xmlns="" id="{A3989C6C-AF08-4C88-92C5-088FC8986F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6381" y="5191121"/>
            <a:ext cx="2513346" cy="1590675"/>
          </a:xfrm>
          <a:prstGeom prst="rect">
            <a:avLst/>
          </a:prstGeom>
        </p:spPr>
      </p:pic>
      <p:pic>
        <p:nvPicPr>
          <p:cNvPr id="13" name="Obrázok 12">
            <a:extLst>
              <a:ext uri="{FF2B5EF4-FFF2-40B4-BE49-F238E27FC236}">
                <a16:creationId xmlns:a16="http://schemas.microsoft.com/office/drawing/2014/main" xmlns="" id="{FA198B01-174A-4595-8997-5C07D29C24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40379" y="5191122"/>
            <a:ext cx="2513346" cy="1590674"/>
          </a:xfrm>
          <a:prstGeom prst="rect">
            <a:avLst/>
          </a:prstGeom>
        </p:spPr>
      </p:pic>
    </p:spTree>
    <p:extLst>
      <p:ext uri="{BB962C8B-B14F-4D97-AF65-F5344CB8AC3E}">
        <p14:creationId xmlns:p14="http://schemas.microsoft.com/office/powerpoint/2010/main" val="1916233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03665F9D-EEE3-4D6B-A7AB-CFD1F297F61E}"/>
              </a:ext>
            </a:extLst>
          </p:cNvPr>
          <p:cNvSpPr>
            <a:spLocks noGrp="1"/>
          </p:cNvSpPr>
          <p:nvPr>
            <p:ph type="title"/>
          </p:nvPr>
        </p:nvSpPr>
        <p:spPr>
          <a:xfrm>
            <a:off x="913149" y="123218"/>
            <a:ext cx="10364451" cy="1343632"/>
          </a:xfrm>
        </p:spPr>
        <p:txBody>
          <a:bodyPr>
            <a:normAutofit/>
          </a:bodyPr>
          <a:lstStyle/>
          <a:p>
            <a:r>
              <a:rPr lang="sk-SK" sz="4800" b="1" dirty="0"/>
              <a:t>Town </a:t>
            </a:r>
            <a:r>
              <a:rPr lang="sk-SK" sz="4800" b="1" dirty="0" err="1"/>
              <a:t>hall</a:t>
            </a:r>
            <a:endParaRPr lang="sk-SK" sz="4800" b="1" dirty="0"/>
          </a:p>
        </p:txBody>
      </p:sp>
      <p:sp>
        <p:nvSpPr>
          <p:cNvPr id="3" name="Zástupný objekt pre obsah 2">
            <a:extLst>
              <a:ext uri="{FF2B5EF4-FFF2-40B4-BE49-F238E27FC236}">
                <a16:creationId xmlns:a16="http://schemas.microsoft.com/office/drawing/2014/main" xmlns="" id="{843AE4D8-092E-4DBE-ABF4-E6AC4EE4C392}"/>
              </a:ext>
            </a:extLst>
          </p:cNvPr>
          <p:cNvSpPr>
            <a:spLocks noGrp="1"/>
          </p:cNvSpPr>
          <p:nvPr>
            <p:ph sz="quarter" idx="13"/>
          </p:nvPr>
        </p:nvSpPr>
        <p:spPr>
          <a:xfrm>
            <a:off x="912524" y="1121568"/>
            <a:ext cx="10363826" cy="4419600"/>
          </a:xfrm>
        </p:spPr>
        <p:txBody>
          <a:bodyPr>
            <a:noAutofit/>
          </a:bodyPr>
          <a:lstStyle/>
          <a:p>
            <a:pPr marL="0" indent="0">
              <a:lnSpc>
                <a:spcPct val="200000"/>
              </a:lnSpc>
              <a:spcBef>
                <a:spcPts val="0"/>
              </a:spcBef>
              <a:buNone/>
            </a:pPr>
            <a:r>
              <a:rPr lang="en-US" sz="1400" dirty="0"/>
              <a:t>The first Town Hall was built on the Old market street in the oldest part of the town. During the invasion of the Hussites in the</a:t>
            </a:r>
            <a:r>
              <a:rPr lang="sk-SK" sz="1400" dirty="0"/>
              <a:t> </a:t>
            </a:r>
            <a:r>
              <a:rPr lang="en-US" sz="1400" dirty="0"/>
              <a:t>year 1433 that part of the old town was burned down. The town </a:t>
            </a:r>
            <a:r>
              <a:rPr lang="en-US" sz="1400" dirty="0" err="1"/>
              <a:t>centre</a:t>
            </a:r>
            <a:r>
              <a:rPr lang="en-US" sz="1400" dirty="0"/>
              <a:t> has moved and a new main square was made.</a:t>
            </a:r>
            <a:r>
              <a:rPr lang="sk-SK" sz="1400" dirty="0"/>
              <a:t> </a:t>
            </a:r>
            <a:r>
              <a:rPr lang="en-US" sz="1400" dirty="0"/>
              <a:t>In its </a:t>
            </a:r>
            <a:r>
              <a:rPr lang="en-US" sz="1400" dirty="0" err="1"/>
              <a:t>centre</a:t>
            </a:r>
            <a:r>
              <a:rPr lang="en-US" sz="1400" dirty="0"/>
              <a:t> master </a:t>
            </a:r>
            <a:r>
              <a:rPr lang="en-US" sz="1400" dirty="0" err="1"/>
              <a:t>Juraj</a:t>
            </a:r>
            <a:r>
              <a:rPr lang="en-US" sz="1400" dirty="0"/>
              <a:t> from </a:t>
            </a:r>
            <a:r>
              <a:rPr lang="en-US" sz="1400" dirty="0" err="1"/>
              <a:t>Spišská</a:t>
            </a:r>
            <a:r>
              <a:rPr lang="en-US" sz="1400" dirty="0"/>
              <a:t> </a:t>
            </a:r>
            <a:r>
              <a:rPr lang="en-US" sz="1400" dirty="0" err="1"/>
              <a:t>Sobota</a:t>
            </a:r>
            <a:r>
              <a:rPr lang="en-US" sz="1400" dirty="0"/>
              <a:t> built a brand new Town Hall in the year 1641 in the gothic </a:t>
            </a:r>
            <a:r>
              <a:rPr lang="en-US" sz="1400" dirty="0" err="1"/>
              <a:t>style.In</a:t>
            </a:r>
            <a:r>
              <a:rPr lang="en-US" sz="1400" dirty="0"/>
              <a:t> the year</a:t>
            </a:r>
            <a:r>
              <a:rPr lang="sk-SK" sz="1400" dirty="0"/>
              <a:t> </a:t>
            </a:r>
            <a:r>
              <a:rPr lang="en-US" sz="1400" dirty="0"/>
              <a:t>1641 under the leading of the mayor </a:t>
            </a:r>
            <a:r>
              <a:rPr lang="en-US" sz="1400" dirty="0" err="1"/>
              <a:t>Žigmund</a:t>
            </a:r>
            <a:r>
              <a:rPr lang="en-US" sz="1400" dirty="0"/>
              <a:t> </a:t>
            </a:r>
            <a:r>
              <a:rPr lang="en-US" sz="1400" dirty="0" err="1"/>
              <a:t>Moes</a:t>
            </a:r>
            <a:r>
              <a:rPr lang="en-US" sz="1400" dirty="0"/>
              <a:t> a tower was built to the Town Hall and as </a:t>
            </a:r>
            <a:r>
              <a:rPr lang="en-US" sz="1400" dirty="0" err="1"/>
              <a:t>Juraj</a:t>
            </a:r>
            <a:r>
              <a:rPr lang="en-US" sz="1400" dirty="0"/>
              <a:t> </a:t>
            </a:r>
            <a:r>
              <a:rPr lang="en-US" sz="1400" dirty="0" err="1"/>
              <a:t>Bohuš</a:t>
            </a:r>
            <a:r>
              <a:rPr lang="en-US" sz="1400" dirty="0"/>
              <a:t> writes in the</a:t>
            </a:r>
            <a:r>
              <a:rPr lang="sk-SK" sz="1400" dirty="0"/>
              <a:t> </a:t>
            </a:r>
            <a:r>
              <a:rPr lang="en-US" sz="1400" dirty="0"/>
              <a:t>year</a:t>
            </a:r>
            <a:r>
              <a:rPr lang="sk-SK" sz="1400" dirty="0"/>
              <a:t> </a:t>
            </a:r>
            <a:r>
              <a:rPr lang="en-US" sz="1400" dirty="0"/>
              <a:t>1720: “the Town Hall is finished by crenellation and on the southern side is the arm of coat with painted picture of justice. Also the tower is decorated by moral notices. During the markets a chosen person beats the leaded drums and the town trumpeter plays the trumpet at the tower… </a:t>
            </a:r>
          </a:p>
          <a:p>
            <a:pPr marL="0" indent="0">
              <a:lnSpc>
                <a:spcPct val="200000"/>
              </a:lnSpc>
              <a:spcBef>
                <a:spcPts val="0"/>
              </a:spcBef>
              <a:buNone/>
            </a:pPr>
            <a:r>
              <a:rPr lang="en-US" sz="1400" dirty="0"/>
              <a:t>In the year 1779 the Town Hall burned down again and was rebuilt in the Classicistic style. The present look and the outbuilding of the second floor acquired after the next fire in the year 1922 and in the year 2002 the façade was completely renewed. The building is today the residence of mayor.</a:t>
            </a:r>
            <a:endParaRPr lang="sk-SK" sz="1400" dirty="0"/>
          </a:p>
        </p:txBody>
      </p:sp>
      <p:pic>
        <p:nvPicPr>
          <p:cNvPr id="5" name="Obrázok 4">
            <a:extLst>
              <a:ext uri="{FF2B5EF4-FFF2-40B4-BE49-F238E27FC236}">
                <a16:creationId xmlns:a16="http://schemas.microsoft.com/office/drawing/2014/main" xmlns="" id="{B33A7313-6685-42D7-A970-F92712A5BA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350" y="5443538"/>
            <a:ext cx="2381250" cy="1343632"/>
          </a:xfrm>
          <a:prstGeom prst="rect">
            <a:avLst/>
          </a:prstGeom>
        </p:spPr>
      </p:pic>
      <p:pic>
        <p:nvPicPr>
          <p:cNvPr id="9" name="Obrázok 8">
            <a:extLst>
              <a:ext uri="{FF2B5EF4-FFF2-40B4-BE49-F238E27FC236}">
                <a16:creationId xmlns:a16="http://schemas.microsoft.com/office/drawing/2014/main" xmlns="" id="{65FDBF25-AB6C-45B6-AD50-D79CE16ADA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9424" y="4986337"/>
            <a:ext cx="1485275" cy="1819275"/>
          </a:xfrm>
          <a:prstGeom prst="rect">
            <a:avLst/>
          </a:prstGeom>
        </p:spPr>
      </p:pic>
      <p:pic>
        <p:nvPicPr>
          <p:cNvPr id="11" name="Obrázok 10">
            <a:extLst>
              <a:ext uri="{FF2B5EF4-FFF2-40B4-BE49-F238E27FC236}">
                <a16:creationId xmlns:a16="http://schemas.microsoft.com/office/drawing/2014/main" xmlns="" id="{969FD146-DC5D-49B2-A010-77BE391C89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3300" y="5443538"/>
            <a:ext cx="2381250" cy="1343632"/>
          </a:xfrm>
          <a:prstGeom prst="rect">
            <a:avLst/>
          </a:prstGeom>
        </p:spPr>
      </p:pic>
      <p:pic>
        <p:nvPicPr>
          <p:cNvPr id="13" name="Obrázok 12">
            <a:extLst>
              <a:ext uri="{FF2B5EF4-FFF2-40B4-BE49-F238E27FC236}">
                <a16:creationId xmlns:a16="http://schemas.microsoft.com/office/drawing/2014/main" xmlns="" id="{FD968C45-A924-4FF9-82FA-3D287247AA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76935" y="4986336"/>
            <a:ext cx="1485275" cy="1819276"/>
          </a:xfrm>
          <a:prstGeom prst="rect">
            <a:avLst/>
          </a:prstGeom>
        </p:spPr>
      </p:pic>
    </p:spTree>
    <p:extLst>
      <p:ext uri="{BB962C8B-B14F-4D97-AF65-F5344CB8AC3E}">
        <p14:creationId xmlns:p14="http://schemas.microsoft.com/office/powerpoint/2010/main" val="639879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250A7740-ABFC-40F5-8C9E-F7C393293907}"/>
              </a:ext>
            </a:extLst>
          </p:cNvPr>
          <p:cNvSpPr>
            <a:spLocks noGrp="1"/>
          </p:cNvSpPr>
          <p:nvPr>
            <p:ph type="title"/>
          </p:nvPr>
        </p:nvSpPr>
        <p:spPr>
          <a:xfrm>
            <a:off x="913149" y="482630"/>
            <a:ext cx="10364451" cy="1168339"/>
          </a:xfrm>
        </p:spPr>
        <p:txBody>
          <a:bodyPr>
            <a:normAutofit fontScale="90000"/>
          </a:bodyPr>
          <a:lstStyle/>
          <a:p>
            <a:r>
              <a:rPr lang="sk-SK" sz="4800" b="1" dirty="0">
                <a:latin typeface="+mj-lt"/>
              </a:rPr>
              <a:t/>
            </a:r>
            <a:br>
              <a:rPr lang="sk-SK" sz="4800" b="1" dirty="0">
                <a:latin typeface="+mj-lt"/>
              </a:rPr>
            </a:br>
            <a:r>
              <a:rPr lang="en-US" sz="4800" b="1" dirty="0">
                <a:latin typeface="+mj-lt"/>
              </a:rPr>
              <a:t>Basilica Minor</a:t>
            </a:r>
            <a:r>
              <a:rPr lang="sk-SK" sz="4800" b="1" dirty="0">
                <a:latin typeface="+mj-lt"/>
              </a:rPr>
              <a:t> </a:t>
            </a:r>
            <a:r>
              <a:rPr lang="en-US" sz="4800" b="1" dirty="0">
                <a:latin typeface="+mj-lt"/>
              </a:rPr>
              <a:t>- Basilica </a:t>
            </a:r>
            <a:r>
              <a:rPr lang="sk-SK" sz="4800" b="1" dirty="0">
                <a:latin typeface="+mj-lt"/>
              </a:rPr>
              <a:t>                     </a:t>
            </a:r>
            <a:r>
              <a:rPr lang="en-US" sz="4800" b="1" dirty="0">
                <a:latin typeface="+mj-lt"/>
              </a:rPr>
              <a:t>of the</a:t>
            </a:r>
            <a:r>
              <a:rPr lang="sk-SK" sz="4800" b="1" dirty="0">
                <a:latin typeface="+mj-lt"/>
              </a:rPr>
              <a:t> </a:t>
            </a:r>
            <a:r>
              <a:rPr lang="en-US" sz="4800" b="1" dirty="0">
                <a:latin typeface="+mj-lt"/>
              </a:rPr>
              <a:t>Holy Cross</a:t>
            </a:r>
            <a:r>
              <a:rPr lang="sk-SK" sz="3600" cap="none" dirty="0">
                <a:latin typeface="+mj-lt"/>
              </a:rPr>
              <a:t/>
            </a:r>
            <a:br>
              <a:rPr lang="sk-SK" sz="3600" cap="none" dirty="0">
                <a:latin typeface="+mj-lt"/>
              </a:rPr>
            </a:br>
            <a:endParaRPr lang="sk-SK" b="1" dirty="0"/>
          </a:p>
        </p:txBody>
      </p:sp>
      <p:sp>
        <p:nvSpPr>
          <p:cNvPr id="3" name="Zástupný objekt pre obsah 2">
            <a:extLst>
              <a:ext uri="{FF2B5EF4-FFF2-40B4-BE49-F238E27FC236}">
                <a16:creationId xmlns:a16="http://schemas.microsoft.com/office/drawing/2014/main" xmlns="" id="{3608E045-DCD4-4BD4-8402-165E512066E2}"/>
              </a:ext>
            </a:extLst>
          </p:cNvPr>
          <p:cNvSpPr>
            <a:spLocks noGrp="1"/>
          </p:cNvSpPr>
          <p:nvPr>
            <p:ph sz="quarter" idx="13"/>
          </p:nvPr>
        </p:nvSpPr>
        <p:spPr>
          <a:xfrm>
            <a:off x="913774" y="1786856"/>
            <a:ext cx="10363826" cy="3756694"/>
          </a:xfrm>
        </p:spPr>
        <p:txBody>
          <a:bodyPr>
            <a:normAutofit fontScale="62500" lnSpcReduction="20000"/>
          </a:bodyPr>
          <a:lstStyle/>
          <a:p>
            <a:pPr marL="0" indent="0">
              <a:lnSpc>
                <a:spcPct val="150000"/>
              </a:lnSpc>
              <a:buNone/>
            </a:pPr>
            <a:r>
              <a:rPr lang="en-US" sz="2400" dirty="0"/>
              <a:t>Present Gothic church originated in the years 1444-1498. The owner of the castle </a:t>
            </a:r>
            <a:r>
              <a:rPr lang="en-US" sz="2400" dirty="0" err="1"/>
              <a:t>Zápoľský</a:t>
            </a:r>
            <a:r>
              <a:rPr lang="en-US" sz="2400" dirty="0"/>
              <a:t> and the town supported reconstruction. Both sponsors immortalized their coats of arms in the small entry into the church. In the interior are three different types of arch: reticule arch in the aisles, star arch in the nave and cross arch in the sacristy. The interior of the church, altars / of Apostles, Ordeals and Coronation of Madonna/ and the font are in the Gothic style from the year 1472.</a:t>
            </a:r>
          </a:p>
          <a:p>
            <a:pPr marL="0" indent="0">
              <a:lnSpc>
                <a:spcPct val="150000"/>
              </a:lnSpc>
              <a:buNone/>
            </a:pPr>
            <a:r>
              <a:rPr lang="en-US" sz="2400" dirty="0"/>
              <a:t>Renaissance bench under the big choir comes from the year 1518 and on this bench were places only for the Mayor and the counselors.</a:t>
            </a:r>
          </a:p>
          <a:p>
            <a:pPr marL="0" indent="0">
              <a:lnSpc>
                <a:spcPct val="150000"/>
              </a:lnSpc>
              <a:buNone/>
            </a:pPr>
            <a:r>
              <a:rPr lang="en-US" sz="2400" dirty="0"/>
              <a:t>The curiosities are both organs. The small one is from the year 1651 and is the oldest one of its kind in Slovakia that is functional. To the most precious things belongs the crucified Jesus on the main altar and was made in the workshop of Master Vit </a:t>
            </a:r>
            <a:r>
              <a:rPr lang="en-US" sz="2400" dirty="0" err="1"/>
              <a:t>Stwosz</a:t>
            </a:r>
            <a:r>
              <a:rPr lang="en-US" sz="2400" dirty="0"/>
              <a:t> at the turn of 15th and 16th century. </a:t>
            </a:r>
          </a:p>
          <a:p>
            <a:pPr marL="0" indent="0">
              <a:lnSpc>
                <a:spcPct val="150000"/>
              </a:lnSpc>
              <a:buNone/>
            </a:pPr>
            <a:r>
              <a:rPr lang="en-US" sz="2400" dirty="0"/>
              <a:t>In the year 1997 was the church sanctified by The Holy Father John Paul II to the Basilica Minor.</a:t>
            </a:r>
            <a:endParaRPr lang="sk-SK" sz="2400" dirty="0"/>
          </a:p>
        </p:txBody>
      </p:sp>
      <p:pic>
        <p:nvPicPr>
          <p:cNvPr id="5" name="Obrázok 4">
            <a:extLst>
              <a:ext uri="{FF2B5EF4-FFF2-40B4-BE49-F238E27FC236}">
                <a16:creationId xmlns:a16="http://schemas.microsoft.com/office/drawing/2014/main" xmlns="" id="{E9807A4C-AF2D-484D-96E3-B5C87E2A7A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0" y="5543550"/>
            <a:ext cx="2381250" cy="1057275"/>
          </a:xfrm>
          <a:prstGeom prst="rect">
            <a:avLst/>
          </a:prstGeom>
        </p:spPr>
      </p:pic>
      <p:pic>
        <p:nvPicPr>
          <p:cNvPr id="7" name="Obrázok 6">
            <a:extLst>
              <a:ext uri="{FF2B5EF4-FFF2-40B4-BE49-F238E27FC236}">
                <a16:creationId xmlns:a16="http://schemas.microsoft.com/office/drawing/2014/main" xmlns="" id="{D73C9623-0724-4C5A-8E6A-3ECA1A9082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6900" y="5543550"/>
            <a:ext cx="2381250" cy="1057275"/>
          </a:xfrm>
          <a:prstGeom prst="rect">
            <a:avLst/>
          </a:prstGeom>
        </p:spPr>
      </p:pic>
      <p:pic>
        <p:nvPicPr>
          <p:cNvPr id="9" name="Obrázok 8">
            <a:extLst>
              <a:ext uri="{FF2B5EF4-FFF2-40B4-BE49-F238E27FC236}">
                <a16:creationId xmlns:a16="http://schemas.microsoft.com/office/drawing/2014/main" xmlns="" id="{91BF81FD-F1D1-4205-BC2A-462416A478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1325" y="5543549"/>
            <a:ext cx="2381250" cy="1057275"/>
          </a:xfrm>
          <a:prstGeom prst="rect">
            <a:avLst/>
          </a:prstGeom>
        </p:spPr>
      </p:pic>
      <p:pic>
        <p:nvPicPr>
          <p:cNvPr id="11" name="Obrázok 10">
            <a:extLst>
              <a:ext uri="{FF2B5EF4-FFF2-40B4-BE49-F238E27FC236}">
                <a16:creationId xmlns:a16="http://schemas.microsoft.com/office/drawing/2014/main" xmlns="" id="{117D90E6-87E9-46E8-9DDB-2DA5FC527D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44113" y="4798063"/>
            <a:ext cx="1233488" cy="2059937"/>
          </a:xfrm>
          <a:prstGeom prst="rect">
            <a:avLst/>
          </a:prstGeom>
        </p:spPr>
      </p:pic>
      <p:pic>
        <p:nvPicPr>
          <p:cNvPr id="13" name="Obrázok 12">
            <a:extLst>
              <a:ext uri="{FF2B5EF4-FFF2-40B4-BE49-F238E27FC236}">
                <a16:creationId xmlns:a16="http://schemas.microsoft.com/office/drawing/2014/main" xmlns="" id="{16331AAF-FE16-4067-AFAF-5B3C41F4020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72475" y="5543549"/>
            <a:ext cx="1352550" cy="1314451"/>
          </a:xfrm>
          <a:prstGeom prst="rect">
            <a:avLst/>
          </a:prstGeom>
        </p:spPr>
      </p:pic>
    </p:spTree>
    <p:extLst>
      <p:ext uri="{BB962C8B-B14F-4D97-AF65-F5344CB8AC3E}">
        <p14:creationId xmlns:p14="http://schemas.microsoft.com/office/powerpoint/2010/main" val="739593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2B5CCC0A-1D71-45DE-8765-7ADB5D5641A2}"/>
              </a:ext>
            </a:extLst>
          </p:cNvPr>
          <p:cNvSpPr>
            <a:spLocks noGrp="1"/>
          </p:cNvSpPr>
          <p:nvPr>
            <p:ph type="title"/>
          </p:nvPr>
        </p:nvSpPr>
        <p:spPr>
          <a:xfrm>
            <a:off x="989974" y="328185"/>
            <a:ext cx="10364451" cy="1164169"/>
          </a:xfrm>
        </p:spPr>
        <p:txBody>
          <a:bodyPr>
            <a:normAutofit/>
          </a:bodyPr>
          <a:lstStyle/>
          <a:p>
            <a:r>
              <a:rPr lang="sk-SK" sz="4800" b="1" dirty="0" err="1"/>
              <a:t>Historical</a:t>
            </a:r>
            <a:r>
              <a:rPr lang="sk-SK" sz="4800" b="1" dirty="0"/>
              <a:t> </a:t>
            </a:r>
            <a:r>
              <a:rPr lang="sk-SK" sz="4800" b="1" dirty="0" err="1"/>
              <a:t>cemetery</a:t>
            </a:r>
            <a:endParaRPr lang="sk-SK" sz="4800" b="1" dirty="0"/>
          </a:p>
        </p:txBody>
      </p:sp>
      <p:sp>
        <p:nvSpPr>
          <p:cNvPr id="4" name="Zástupný objekt pre obsah 3">
            <a:extLst>
              <a:ext uri="{FF2B5EF4-FFF2-40B4-BE49-F238E27FC236}">
                <a16:creationId xmlns:a16="http://schemas.microsoft.com/office/drawing/2014/main" xmlns="" id="{C05B80F9-24B6-4370-9572-22AFF53AFAB0}"/>
              </a:ext>
            </a:extLst>
          </p:cNvPr>
          <p:cNvSpPr>
            <a:spLocks noGrp="1"/>
          </p:cNvSpPr>
          <p:nvPr>
            <p:ph sz="quarter" idx="13"/>
          </p:nvPr>
        </p:nvSpPr>
        <p:spPr>
          <a:xfrm>
            <a:off x="913773" y="1619251"/>
            <a:ext cx="10659101" cy="2495550"/>
          </a:xfrm>
        </p:spPr>
        <p:txBody>
          <a:bodyPr>
            <a:noAutofit/>
          </a:bodyPr>
          <a:lstStyle/>
          <a:p>
            <a:pPr marL="0" indent="0">
              <a:buNone/>
            </a:pPr>
            <a:r>
              <a:rPr lang="en-US" sz="2800" dirty="0"/>
              <a:t>During the time of counterreformation the Protestants had to bury their decedents out of the town walls and there arose today’s cemetery in the year 1674. It slowly increased and after the year 1784 the Catholics stated to bury their decedents there as well. The oldest grave stone is from the year 1691 and belongs to the merchandiser </a:t>
            </a:r>
            <a:r>
              <a:rPr lang="en-US" sz="2800" dirty="0" err="1"/>
              <a:t>Žigmund</a:t>
            </a:r>
            <a:r>
              <a:rPr lang="en-US" sz="2800" dirty="0"/>
              <a:t> </a:t>
            </a:r>
            <a:r>
              <a:rPr lang="en-US" sz="2800" dirty="0" err="1"/>
              <a:t>Reinisch</a:t>
            </a:r>
            <a:r>
              <a:rPr lang="en-US" sz="2800" dirty="0"/>
              <a:t>.</a:t>
            </a:r>
            <a:endParaRPr lang="sk-SK" sz="2800" dirty="0"/>
          </a:p>
        </p:txBody>
      </p:sp>
      <p:pic>
        <p:nvPicPr>
          <p:cNvPr id="7" name="Obrázok 6">
            <a:extLst>
              <a:ext uri="{FF2B5EF4-FFF2-40B4-BE49-F238E27FC236}">
                <a16:creationId xmlns:a16="http://schemas.microsoft.com/office/drawing/2014/main" xmlns="" id="{4495F060-34A3-41CB-8A2F-D64E59E086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2575" y="5276850"/>
            <a:ext cx="2381250" cy="1581150"/>
          </a:xfrm>
          <a:prstGeom prst="rect">
            <a:avLst/>
          </a:prstGeom>
        </p:spPr>
      </p:pic>
      <p:pic>
        <p:nvPicPr>
          <p:cNvPr id="9" name="Obrázok 8">
            <a:extLst>
              <a:ext uri="{FF2B5EF4-FFF2-40B4-BE49-F238E27FC236}">
                <a16:creationId xmlns:a16="http://schemas.microsoft.com/office/drawing/2014/main" xmlns="" id="{1DAA7132-1318-4CB3-9817-B302E0B371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1075" y="5276850"/>
            <a:ext cx="2381250" cy="1581150"/>
          </a:xfrm>
          <a:prstGeom prst="rect">
            <a:avLst/>
          </a:prstGeom>
        </p:spPr>
      </p:pic>
      <p:pic>
        <p:nvPicPr>
          <p:cNvPr id="11" name="Obrázok 10">
            <a:extLst>
              <a:ext uri="{FF2B5EF4-FFF2-40B4-BE49-F238E27FC236}">
                <a16:creationId xmlns:a16="http://schemas.microsoft.com/office/drawing/2014/main" xmlns="" id="{81954F18-5214-46DC-BB26-0A2A0D7C3A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9575" y="5276849"/>
            <a:ext cx="2381250" cy="1581151"/>
          </a:xfrm>
          <a:prstGeom prst="rect">
            <a:avLst/>
          </a:prstGeom>
        </p:spPr>
      </p:pic>
    </p:spTree>
    <p:extLst>
      <p:ext uri="{BB962C8B-B14F-4D97-AF65-F5344CB8AC3E}">
        <p14:creationId xmlns:p14="http://schemas.microsoft.com/office/powerpoint/2010/main" val="2306775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D7C58DE7-535C-4179-9BE3-39F7241AA13B}"/>
              </a:ext>
            </a:extLst>
          </p:cNvPr>
          <p:cNvSpPr>
            <a:spLocks noGrp="1"/>
          </p:cNvSpPr>
          <p:nvPr>
            <p:ph type="title"/>
          </p:nvPr>
        </p:nvSpPr>
        <p:spPr/>
        <p:txBody>
          <a:bodyPr>
            <a:normAutofit/>
          </a:bodyPr>
          <a:lstStyle/>
          <a:p>
            <a:r>
              <a:rPr lang="sk-SK" sz="4800" b="1" dirty="0" err="1"/>
              <a:t>School</a:t>
            </a:r>
            <a:r>
              <a:rPr lang="sk-SK" sz="4800" b="1" dirty="0"/>
              <a:t> </a:t>
            </a:r>
            <a:r>
              <a:rPr lang="sk-SK" sz="4800" b="1" dirty="0" err="1"/>
              <a:t>under</a:t>
            </a:r>
            <a:r>
              <a:rPr lang="sk-SK" sz="4800" b="1" dirty="0"/>
              <a:t> </a:t>
            </a:r>
            <a:r>
              <a:rPr lang="sk-SK" sz="4800" b="1" dirty="0" err="1"/>
              <a:t>the</a:t>
            </a:r>
            <a:r>
              <a:rPr lang="sk-SK" sz="4800" b="1" dirty="0"/>
              <a:t> </a:t>
            </a:r>
            <a:r>
              <a:rPr lang="sk-SK" sz="4800" b="1" dirty="0" err="1"/>
              <a:t>high</a:t>
            </a:r>
            <a:r>
              <a:rPr lang="sk-SK" sz="4800" b="1" dirty="0"/>
              <a:t> </a:t>
            </a:r>
            <a:r>
              <a:rPr lang="sk-SK" sz="4800" b="1" dirty="0" err="1"/>
              <a:t>tatras</a:t>
            </a:r>
            <a:endParaRPr lang="sk-SK" sz="4800" b="1" dirty="0"/>
          </a:p>
        </p:txBody>
      </p:sp>
      <p:sp>
        <p:nvSpPr>
          <p:cNvPr id="3" name="Zástupný objekt pre obsah 2">
            <a:extLst>
              <a:ext uri="{FF2B5EF4-FFF2-40B4-BE49-F238E27FC236}">
                <a16:creationId xmlns:a16="http://schemas.microsoft.com/office/drawing/2014/main" xmlns="" id="{B66F281A-0242-4B34-92D3-76F2B2FDF653}"/>
              </a:ext>
            </a:extLst>
          </p:cNvPr>
          <p:cNvSpPr>
            <a:spLocks noGrp="1"/>
          </p:cNvSpPr>
          <p:nvPr>
            <p:ph sz="quarter" idx="13"/>
          </p:nvPr>
        </p:nvSpPr>
        <p:spPr>
          <a:xfrm>
            <a:off x="913774" y="2367093"/>
            <a:ext cx="10363826" cy="1461958"/>
          </a:xfrm>
        </p:spPr>
        <p:txBody>
          <a:bodyPr>
            <a:normAutofit/>
          </a:bodyPr>
          <a:lstStyle/>
          <a:p>
            <a:pPr marL="0" indent="0" algn="just">
              <a:lnSpc>
                <a:spcPct val="150000"/>
              </a:lnSpc>
              <a:buNone/>
            </a:pPr>
            <a:r>
              <a:rPr lang="sk-SK" sz="2400" dirty="0"/>
              <a:t>Our </a:t>
            </a:r>
            <a:r>
              <a:rPr lang="sk-SK" sz="2400" dirty="0" err="1"/>
              <a:t>school</a:t>
            </a:r>
            <a:r>
              <a:rPr lang="sk-SK" sz="2400" dirty="0"/>
              <a:t> </a:t>
            </a:r>
            <a:r>
              <a:rPr lang="sk-SK" sz="2400" dirty="0" err="1"/>
              <a:t>is</a:t>
            </a:r>
            <a:r>
              <a:rPr lang="sk-SK" sz="2400" dirty="0"/>
              <a:t> </a:t>
            </a:r>
            <a:r>
              <a:rPr lang="sk-SK" sz="2400" dirty="0" err="1"/>
              <a:t>lacated</a:t>
            </a:r>
            <a:r>
              <a:rPr lang="sk-SK" sz="2400" dirty="0"/>
              <a:t> </a:t>
            </a:r>
            <a:r>
              <a:rPr lang="sk-SK" sz="2400" dirty="0" err="1"/>
              <a:t>not</a:t>
            </a:r>
            <a:r>
              <a:rPr lang="sk-SK" sz="2400" dirty="0"/>
              <a:t> </a:t>
            </a:r>
            <a:r>
              <a:rPr lang="sk-SK" sz="2400" dirty="0" err="1"/>
              <a:t>only</a:t>
            </a:r>
            <a:r>
              <a:rPr lang="sk-SK" sz="2400" dirty="0"/>
              <a:t> in a </a:t>
            </a:r>
            <a:r>
              <a:rPr lang="sk-SK" sz="2400" dirty="0" err="1"/>
              <a:t>beautiful</a:t>
            </a:r>
            <a:r>
              <a:rPr lang="sk-SK" sz="2400" dirty="0"/>
              <a:t> </a:t>
            </a:r>
            <a:r>
              <a:rPr lang="sk-SK" sz="2400" dirty="0" err="1"/>
              <a:t>historic</a:t>
            </a:r>
            <a:r>
              <a:rPr lang="sk-SK" sz="2400" dirty="0"/>
              <a:t> </a:t>
            </a:r>
            <a:r>
              <a:rPr lang="sk-SK" sz="2400" dirty="0" err="1"/>
              <a:t>town</a:t>
            </a:r>
            <a:r>
              <a:rPr lang="sk-SK" sz="2400" dirty="0"/>
              <a:t>, </a:t>
            </a:r>
            <a:r>
              <a:rPr lang="sk-SK" sz="2400" dirty="0" err="1"/>
              <a:t>but</a:t>
            </a:r>
            <a:r>
              <a:rPr lang="sk-SK" sz="2400" dirty="0"/>
              <a:t> </a:t>
            </a:r>
            <a:r>
              <a:rPr lang="sk-SK" sz="2400" dirty="0" err="1"/>
              <a:t>its</a:t>
            </a:r>
            <a:r>
              <a:rPr lang="sk-SK" sz="2400" dirty="0"/>
              <a:t> </a:t>
            </a:r>
            <a:r>
              <a:rPr lang="sk-SK" sz="2400" dirty="0" err="1"/>
              <a:t>advantage</a:t>
            </a:r>
            <a:r>
              <a:rPr lang="sk-SK" sz="2400" dirty="0"/>
              <a:t> </a:t>
            </a:r>
            <a:r>
              <a:rPr lang="sk-SK" sz="2400" dirty="0" err="1"/>
              <a:t>is</a:t>
            </a:r>
            <a:r>
              <a:rPr lang="sk-SK" sz="2400" dirty="0"/>
              <a:t> </a:t>
            </a:r>
            <a:r>
              <a:rPr lang="sk-SK" sz="2400" dirty="0" err="1"/>
              <a:t>also</a:t>
            </a:r>
            <a:r>
              <a:rPr lang="sk-SK" sz="2400" dirty="0"/>
              <a:t> </a:t>
            </a:r>
            <a:r>
              <a:rPr lang="sk-SK" sz="2400" dirty="0" err="1"/>
              <a:t>the</a:t>
            </a:r>
            <a:r>
              <a:rPr lang="sk-SK" sz="2400" dirty="0"/>
              <a:t> </a:t>
            </a:r>
            <a:r>
              <a:rPr lang="sk-SK" sz="2400" dirty="0" err="1"/>
              <a:t>proximity</a:t>
            </a:r>
            <a:r>
              <a:rPr lang="sk-SK" sz="2400" dirty="0"/>
              <a:t> of </a:t>
            </a:r>
            <a:r>
              <a:rPr lang="sk-SK" sz="2400" dirty="0" err="1"/>
              <a:t>the</a:t>
            </a:r>
            <a:r>
              <a:rPr lang="sk-SK" sz="2400" dirty="0"/>
              <a:t> </a:t>
            </a:r>
            <a:r>
              <a:rPr lang="sk-SK" sz="2400" dirty="0" err="1"/>
              <a:t>high</a:t>
            </a:r>
            <a:r>
              <a:rPr lang="sk-SK" sz="2400" dirty="0"/>
              <a:t> </a:t>
            </a:r>
            <a:r>
              <a:rPr lang="sk-SK" sz="2400" dirty="0" err="1"/>
              <a:t>tatras</a:t>
            </a:r>
            <a:r>
              <a:rPr lang="sk-SK" sz="2400" dirty="0"/>
              <a:t>. </a:t>
            </a:r>
          </a:p>
        </p:txBody>
      </p:sp>
      <p:pic>
        <p:nvPicPr>
          <p:cNvPr id="7" name="Obrázok 6">
            <a:extLst>
              <a:ext uri="{FF2B5EF4-FFF2-40B4-BE49-F238E27FC236}">
                <a16:creationId xmlns:a16="http://schemas.microsoft.com/office/drawing/2014/main" xmlns="" id="{A1E4071E-6165-41A0-B059-4C865A3177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64930" y="3829051"/>
            <a:ext cx="3861514" cy="2799883"/>
          </a:xfrm>
          <a:prstGeom prst="rect">
            <a:avLst/>
          </a:prstGeom>
        </p:spPr>
      </p:pic>
      <p:pic>
        <p:nvPicPr>
          <p:cNvPr id="9" name="Obrázok 8">
            <a:extLst>
              <a:ext uri="{FF2B5EF4-FFF2-40B4-BE49-F238E27FC236}">
                <a16:creationId xmlns:a16="http://schemas.microsoft.com/office/drawing/2014/main" xmlns="" id="{824F61E9-DE7D-4A6F-A71B-77C2ACE8ED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3829052"/>
            <a:ext cx="3552829" cy="2276474"/>
          </a:xfrm>
          <a:prstGeom prst="rect">
            <a:avLst/>
          </a:prstGeom>
        </p:spPr>
      </p:pic>
      <p:pic>
        <p:nvPicPr>
          <p:cNvPr id="11" name="Obrázok 10">
            <a:extLst>
              <a:ext uri="{FF2B5EF4-FFF2-40B4-BE49-F238E27FC236}">
                <a16:creationId xmlns:a16="http://schemas.microsoft.com/office/drawing/2014/main" xmlns="" id="{012903E1-7735-47B9-A51A-AC5B845FC7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4212" y="3829051"/>
            <a:ext cx="3938879" cy="2276474"/>
          </a:xfrm>
          <a:prstGeom prst="rect">
            <a:avLst/>
          </a:prstGeom>
        </p:spPr>
      </p:pic>
    </p:spTree>
    <p:extLst>
      <p:ext uri="{BB962C8B-B14F-4D97-AF65-F5344CB8AC3E}">
        <p14:creationId xmlns:p14="http://schemas.microsoft.com/office/powerpoint/2010/main" val="4092472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FC5C5ADF-3466-404E-A5DC-65DDDB591EA6}"/>
              </a:ext>
            </a:extLst>
          </p:cNvPr>
          <p:cNvSpPr>
            <a:spLocks noGrp="1"/>
          </p:cNvSpPr>
          <p:nvPr>
            <p:ph type="title"/>
          </p:nvPr>
        </p:nvSpPr>
        <p:spPr>
          <a:xfrm>
            <a:off x="913149" y="332768"/>
            <a:ext cx="10364451" cy="1296008"/>
          </a:xfrm>
        </p:spPr>
        <p:txBody>
          <a:bodyPr>
            <a:normAutofit/>
          </a:bodyPr>
          <a:lstStyle/>
          <a:p>
            <a:r>
              <a:rPr lang="sk-SK" sz="4800" b="1" dirty="0" err="1"/>
              <a:t>Private</a:t>
            </a:r>
            <a:r>
              <a:rPr lang="sk-SK" sz="4800" b="1" dirty="0"/>
              <a:t> </a:t>
            </a:r>
            <a:r>
              <a:rPr lang="sk-SK" sz="4800" b="1" dirty="0" err="1"/>
              <a:t>joint</a:t>
            </a:r>
            <a:r>
              <a:rPr lang="sk-SK" sz="4800" b="1" dirty="0"/>
              <a:t> </a:t>
            </a:r>
            <a:r>
              <a:rPr lang="sk-SK" sz="4800" b="1" dirty="0" err="1"/>
              <a:t>school</a:t>
            </a:r>
            <a:r>
              <a:rPr lang="sk-SK" sz="4800" b="1" dirty="0"/>
              <a:t> </a:t>
            </a:r>
            <a:r>
              <a:rPr lang="sk-SK" sz="4800" b="1" dirty="0" err="1"/>
              <a:t>kežmarok</a:t>
            </a:r>
            <a:endParaRPr lang="sk-SK" sz="4800" b="1" dirty="0"/>
          </a:p>
        </p:txBody>
      </p:sp>
      <p:sp>
        <p:nvSpPr>
          <p:cNvPr id="3" name="Zástupný objekt pre obsah 2">
            <a:extLst>
              <a:ext uri="{FF2B5EF4-FFF2-40B4-BE49-F238E27FC236}">
                <a16:creationId xmlns:a16="http://schemas.microsoft.com/office/drawing/2014/main" xmlns="" id="{2373841F-DAFC-4573-8AFE-5F4E7A3116A5}"/>
              </a:ext>
            </a:extLst>
          </p:cNvPr>
          <p:cNvSpPr>
            <a:spLocks noGrp="1"/>
          </p:cNvSpPr>
          <p:nvPr>
            <p:ph sz="quarter" idx="13"/>
          </p:nvPr>
        </p:nvSpPr>
        <p:spPr>
          <a:xfrm>
            <a:off x="913774" y="1466850"/>
            <a:ext cx="10363826" cy="4324349"/>
          </a:xfrm>
        </p:spPr>
        <p:txBody>
          <a:bodyPr>
            <a:normAutofit/>
          </a:bodyPr>
          <a:lstStyle/>
          <a:p>
            <a:pPr marL="0" indent="0" algn="just">
              <a:lnSpc>
                <a:spcPct val="150000"/>
              </a:lnSpc>
              <a:buNone/>
            </a:pPr>
            <a:r>
              <a:rPr lang="en-US" cap="none" dirty="0">
                <a:latin typeface="+mj-lt"/>
              </a:rPr>
              <a:t>The private joint school is a non-traditional secondary school with a focus on education and training in crafts and services in the form of alternative elements in teaching. We can boast of attractive trade unions open on the basis of many years of experience and interesting results. We work mainly with students from socially disadvantaged backgrounds (SZP) and marginalized Roma community (MRK).</a:t>
            </a:r>
            <a:endParaRPr lang="sk-SK" cap="none" dirty="0">
              <a:latin typeface="+mj-lt"/>
            </a:endParaRPr>
          </a:p>
          <a:p>
            <a:pPr marL="0" indent="0" algn="just">
              <a:lnSpc>
                <a:spcPct val="150000"/>
              </a:lnSpc>
              <a:buNone/>
            </a:pPr>
            <a:endParaRPr lang="sk-SK" cap="none" dirty="0">
              <a:latin typeface="+mj-lt"/>
            </a:endParaRPr>
          </a:p>
        </p:txBody>
      </p:sp>
      <p:pic>
        <p:nvPicPr>
          <p:cNvPr id="8" name="Obrázok 7">
            <a:extLst>
              <a:ext uri="{FF2B5EF4-FFF2-40B4-BE49-F238E27FC236}">
                <a16:creationId xmlns:a16="http://schemas.microsoft.com/office/drawing/2014/main" xmlns="" id="{EBD3A64E-6CFF-4B08-AC44-557CAD24CB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7974" y="3819905"/>
            <a:ext cx="3137875" cy="2276475"/>
          </a:xfrm>
          <a:prstGeom prst="rect">
            <a:avLst/>
          </a:prstGeom>
        </p:spPr>
      </p:pic>
      <p:pic>
        <p:nvPicPr>
          <p:cNvPr id="10" name="Obrázok 9">
            <a:extLst>
              <a:ext uri="{FF2B5EF4-FFF2-40B4-BE49-F238E27FC236}">
                <a16:creationId xmlns:a16="http://schemas.microsoft.com/office/drawing/2014/main" xmlns="" id="{9A28AEFA-91BE-4045-B385-BF3F5D42B8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6179" y="3819905"/>
            <a:ext cx="3009391" cy="2276474"/>
          </a:xfrm>
          <a:prstGeom prst="rect">
            <a:avLst/>
          </a:prstGeom>
        </p:spPr>
      </p:pic>
    </p:spTree>
    <p:extLst>
      <p:ext uri="{BB962C8B-B14F-4D97-AF65-F5344CB8AC3E}">
        <p14:creationId xmlns:p14="http://schemas.microsoft.com/office/powerpoint/2010/main" val="1043368694"/>
      </p:ext>
    </p:extLst>
  </p:cSld>
  <p:clrMapOvr>
    <a:masterClrMapping/>
  </p:clrMapOvr>
</p:sld>
</file>

<file path=ppt/theme/theme1.xml><?xml version="1.0" encoding="utf-8"?>
<a:theme xmlns:a="http://schemas.openxmlformats.org/drawingml/2006/main" name="Kvapka">
  <a:themeElements>
    <a:clrScheme name="Kvapk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Kvapk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vapk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TM04033925[[fn=Kvapka]]</Template>
  <TotalTime>2609</TotalTime>
  <Words>1100</Words>
  <Application>Microsoft Office PowerPoint</Application>
  <PresentationFormat>Vlastná</PresentationFormat>
  <Paragraphs>36</Paragraphs>
  <Slides>12</Slides>
  <Notes>0</Notes>
  <HiddenSlides>0</HiddenSlides>
  <MMClips>0</MMClips>
  <ScaleCrop>false</ScaleCrop>
  <HeadingPairs>
    <vt:vector size="4" baseType="variant">
      <vt:variant>
        <vt:lpstr>Motív</vt:lpstr>
      </vt:variant>
      <vt:variant>
        <vt:i4>1</vt:i4>
      </vt:variant>
      <vt:variant>
        <vt:lpstr>Nadpisy snímok</vt:lpstr>
      </vt:variant>
      <vt:variant>
        <vt:i4>12</vt:i4>
      </vt:variant>
    </vt:vector>
  </HeadingPairs>
  <TitlesOfParts>
    <vt:vector size="13" baseType="lpstr">
      <vt:lpstr>Kvapka</vt:lpstr>
      <vt:lpstr> k e ž m a r o k   The city where our school is located    laura hangurbadžová, gabriela hangurbadžová                  </vt:lpstr>
      <vt:lpstr>Sightseeings of town Kežmarok</vt:lpstr>
      <vt:lpstr>Castle Kežmarok </vt:lpstr>
      <vt:lpstr>Wooden evangelical church</vt:lpstr>
      <vt:lpstr>Town hall</vt:lpstr>
      <vt:lpstr> Basilica Minor - Basilica                      of the Holy Cross </vt:lpstr>
      <vt:lpstr>Historical cemetery</vt:lpstr>
      <vt:lpstr>School under the high tatras</vt:lpstr>
      <vt:lpstr>Private joint school kežmarok</vt:lpstr>
      <vt:lpstr>Student craft festival</vt:lpstr>
      <vt:lpstr>Student craft festival</vt:lpstr>
      <vt:lpstr>Thanks for paying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Vzdelávacia aktivita   Aplikácia tvorby projektu pre rozvoj gramotnosti I.    Ing. Martina Babčáková                                                      Žiaci: 1.UA</dc:title>
  <dc:creator>user</dc:creator>
  <cp:lastModifiedBy>SSOS</cp:lastModifiedBy>
  <cp:revision>68</cp:revision>
  <dcterms:created xsi:type="dcterms:W3CDTF">2020-10-01T07:19:40Z</dcterms:created>
  <dcterms:modified xsi:type="dcterms:W3CDTF">2021-05-04T06:05:52Z</dcterms:modified>
</cp:coreProperties>
</file>