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1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C6CC2-7570-2042-B54E-F74B6E64FCE6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E154C-3A2B-EB4D-8CC2-4D10CAA959C4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00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E154C-3A2B-EB4D-8CC2-4D10CAA959C4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800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F3FF-6601-0F45-8A0B-EB770C9501C2}" type="datetimeFigureOut">
              <a:rPr lang="it-IT" smtClean="0"/>
              <a:t>12/04/21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711026-5914-6B41-B445-1F58A3A8A86D}" type="slidenum">
              <a:rPr lang="it-IT" smtClean="0"/>
              <a:t>‹n.›</a:t>
            </a:fld>
            <a:endParaRPr lang="it-IT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738F172-08B9-4BA5-B753-7D93472C0B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900681B-C4FD-40B3-B5BC-C33231614C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FEAACD67-2FB5-4530-9B74-8D946F1CE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1" r="-1" b="42177"/>
          <a:stretch/>
        </p:blipFill>
        <p:spPr>
          <a:xfrm>
            <a:off x="20" y="4180"/>
            <a:ext cx="12191980" cy="612133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328057" y="6128413"/>
            <a:ext cx="9535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Racism is like smog in the air. Sometimes it is so thick, it is visible, </a:t>
            </a:r>
            <a:r>
              <a:rPr lang="it-IT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othertimes </a:t>
            </a:r>
            <a:r>
              <a:rPr lang="it-IT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 is less </a:t>
            </a:r>
            <a:r>
              <a:rPr lang="it-IT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apparent</a:t>
            </a:r>
            <a:r>
              <a:rPr lang="it-IT" sz="200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but always, day in &amp; day out we are breathing it in.</a:t>
            </a:r>
            <a:endParaRPr lang="it-IT" sz="2000" i="1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37436" y="643477"/>
            <a:ext cx="164592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23406" y="4284617"/>
            <a:ext cx="1567543" cy="1334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613346" y="821188"/>
            <a:ext cx="158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charset="0"/>
                <a:ea typeface="Times New Roman" charset="0"/>
                <a:cs typeface="Times New Roman" charset="0"/>
              </a:rPr>
              <a:t>Go back to your country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8148" y="4409197"/>
            <a:ext cx="1625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charset="0"/>
                <a:ea typeface="Times New Roman" charset="0"/>
                <a:cs typeface="Times New Roman" charset="0"/>
              </a:rPr>
              <a:t>It’s only a joke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395844" y="448988"/>
            <a:ext cx="1369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charset="0"/>
                <a:ea typeface="Times New Roman" charset="0"/>
                <a:cs typeface="Times New Roman" charset="0"/>
              </a:rPr>
              <a:t>I would never go out with a ”black” boy!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9901763" y="4409197"/>
            <a:ext cx="259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charset="0"/>
                <a:ea typeface="Times New Roman" charset="0"/>
                <a:cs typeface="Times New Roman" charset="0"/>
              </a:rPr>
              <a:t>Dirty monkey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317475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</TotalTime>
  <Words>62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Gill Sans MT</vt:lpstr>
      <vt:lpstr>Times New Roman</vt:lpstr>
      <vt:lpstr>Arial</vt:lpstr>
      <vt:lpstr>Raccolta</vt:lpstr>
      <vt:lpstr>Presentazione di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Montagner Andrea (DOCENTE)</dc:creator>
  <cp:lastModifiedBy>Montagner Andrea (DOCENTE)</cp:lastModifiedBy>
  <cp:revision>6</cp:revision>
  <dcterms:created xsi:type="dcterms:W3CDTF">2021-04-12T14:43:43Z</dcterms:created>
  <dcterms:modified xsi:type="dcterms:W3CDTF">2021-04-12T15:27:49Z</dcterms:modified>
</cp:coreProperties>
</file>