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handoutMasterIdLst>
    <p:handoutMasterId r:id="rId31"/>
  </p:handoutMasterIdLst>
  <p:sldIdLst>
    <p:sldId id="257" r:id="rId3"/>
    <p:sldId id="341" r:id="rId4"/>
    <p:sldId id="484" r:id="rId5"/>
    <p:sldId id="258" r:id="rId6"/>
    <p:sldId id="259" r:id="rId7"/>
    <p:sldId id="260" r:id="rId8"/>
    <p:sldId id="261" r:id="rId9"/>
    <p:sldId id="463" r:id="rId10"/>
    <p:sldId id="279" r:id="rId11"/>
    <p:sldId id="328" r:id="rId12"/>
    <p:sldId id="355" r:id="rId13"/>
    <p:sldId id="338" r:id="rId14"/>
    <p:sldId id="281" r:id="rId15"/>
    <p:sldId id="339" r:id="rId16"/>
    <p:sldId id="282" r:id="rId17"/>
    <p:sldId id="283" r:id="rId18"/>
    <p:sldId id="332" r:id="rId19"/>
    <p:sldId id="331" r:id="rId20"/>
    <p:sldId id="334" r:id="rId21"/>
    <p:sldId id="335" r:id="rId22"/>
    <p:sldId id="336" r:id="rId23"/>
    <p:sldId id="337" r:id="rId24"/>
    <p:sldId id="466" r:id="rId25"/>
    <p:sldId id="472" r:id="rId26"/>
    <p:sldId id="504" r:id="rId27"/>
    <p:sldId id="505" r:id="rId28"/>
    <p:sldId id="483" r:id="rId29"/>
  </p:sldIdLst>
  <p:sldSz cx="9144000" cy="6858000" type="screen4x3"/>
  <p:notesSz cx="6858000" cy="9144000"/>
  <p:custDataLst>
    <p:tags r:id="rId32"/>
  </p:custData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D10B"/>
    <a:srgbClr val="6FB74C"/>
    <a:srgbClr val="A0D4C9"/>
    <a:srgbClr val="7BC9EE"/>
    <a:srgbClr val="F39200"/>
    <a:srgbClr val="6CC24A"/>
    <a:srgbClr val="70B74B"/>
    <a:srgbClr val="33A9E1"/>
    <a:srgbClr val="433354"/>
    <a:srgbClr val="C1D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0CA509-31DE-4070-AFF4-C474E1C7C0DB}" v="118" dt="2020-07-13T16:58:49.7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63" autoAdjust="0"/>
    <p:restoredTop sz="71552" autoAdjust="0"/>
  </p:normalViewPr>
  <p:slideViewPr>
    <p:cSldViewPr>
      <p:cViewPr varScale="1">
        <p:scale>
          <a:sx n="52" d="100"/>
          <a:sy n="52" d="100"/>
        </p:scale>
        <p:origin x="-1626" y="-84"/>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5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 Madero Arias" userId="ade7628aa79e0cdd" providerId="LiveId" clId="{180CA509-31DE-4070-AFF4-C474E1C7C0DB}"/>
    <pc:docChg chg="undo custSel mod addSld delSld modSld sldOrd delMainMaster">
      <pc:chgData name="Angel Madero Arias" userId="ade7628aa79e0cdd" providerId="LiveId" clId="{180CA509-31DE-4070-AFF4-C474E1C7C0DB}" dt="2020-07-13T17:03:09.303" v="390" actId="47"/>
      <pc:docMkLst>
        <pc:docMk/>
      </pc:docMkLst>
      <pc:sldChg chg="addSp delSp modSp mod setBg">
        <pc:chgData name="Angel Madero Arias" userId="ade7628aa79e0cdd" providerId="LiveId" clId="{180CA509-31DE-4070-AFF4-C474E1C7C0DB}" dt="2020-07-13T16:39:09.673" v="27" actId="1076"/>
        <pc:sldMkLst>
          <pc:docMk/>
          <pc:sldMk cId="196057094" sldId="257"/>
        </pc:sldMkLst>
        <pc:spChg chg="add del">
          <ac:chgData name="Angel Madero Arias" userId="ade7628aa79e0cdd" providerId="LiveId" clId="{180CA509-31DE-4070-AFF4-C474E1C7C0DB}" dt="2020-07-13T16:36:40.315" v="13" actId="26606"/>
          <ac:spMkLst>
            <pc:docMk/>
            <pc:sldMk cId="196057094" sldId="257"/>
            <ac:spMk id="10" creationId="{A9F529C3-C941-49FD-8C67-82F134F64BDB}"/>
          </ac:spMkLst>
        </pc:spChg>
        <pc:spChg chg="add del">
          <ac:chgData name="Angel Madero Arias" userId="ade7628aa79e0cdd" providerId="LiveId" clId="{180CA509-31DE-4070-AFF4-C474E1C7C0DB}" dt="2020-07-13T16:36:40.315" v="13" actId="26606"/>
          <ac:spMkLst>
            <pc:docMk/>
            <pc:sldMk cId="196057094" sldId="257"/>
            <ac:spMk id="12" creationId="{20586029-32A0-47E5-9AEC-AE3ABA6B94D0}"/>
          </ac:spMkLst>
        </pc:spChg>
        <pc:spChg chg="add">
          <ac:chgData name="Angel Madero Arias" userId="ade7628aa79e0cdd" providerId="LiveId" clId="{180CA509-31DE-4070-AFF4-C474E1C7C0DB}" dt="2020-07-13T16:37:44.727" v="19" actId="26606"/>
          <ac:spMkLst>
            <pc:docMk/>
            <pc:sldMk cId="196057094" sldId="257"/>
            <ac:spMk id="24" creationId="{2F19B711-C590-44D1-9AA8-9F143B0ED58A}"/>
          </ac:spMkLst>
        </pc:spChg>
        <pc:spChg chg="add">
          <ac:chgData name="Angel Madero Arias" userId="ade7628aa79e0cdd" providerId="LiveId" clId="{180CA509-31DE-4070-AFF4-C474E1C7C0DB}" dt="2020-07-13T16:37:44.727" v="19" actId="26606"/>
          <ac:spMkLst>
            <pc:docMk/>
            <pc:sldMk cId="196057094" sldId="257"/>
            <ac:spMk id="26" creationId="{C0C79CF2-6A1C-4636-84CE-ABB2BE191D23}"/>
          </ac:spMkLst>
        </pc:spChg>
        <pc:spChg chg="add">
          <ac:chgData name="Angel Madero Arias" userId="ade7628aa79e0cdd" providerId="LiveId" clId="{180CA509-31DE-4070-AFF4-C474E1C7C0DB}" dt="2020-07-13T16:37:44.727" v="19" actId="26606"/>
          <ac:spMkLst>
            <pc:docMk/>
            <pc:sldMk cId="196057094" sldId="257"/>
            <ac:spMk id="28" creationId="{7A5D17DF-AD65-402C-A95C-F13C770C9FCD}"/>
          </ac:spMkLst>
        </pc:spChg>
        <pc:picChg chg="add mod ord modCrop">
          <ac:chgData name="Angel Madero Arias" userId="ade7628aa79e0cdd" providerId="LiveId" clId="{180CA509-31DE-4070-AFF4-C474E1C7C0DB}" dt="2020-07-13T16:39:09.673" v="27" actId="1076"/>
          <ac:picMkLst>
            <pc:docMk/>
            <pc:sldMk cId="196057094" sldId="257"/>
            <ac:picMk id="3" creationId="{15E06D4A-F0CD-4377-B4B8-A014237E6360}"/>
          </ac:picMkLst>
        </pc:picChg>
        <pc:picChg chg="add mod ord">
          <ac:chgData name="Angel Madero Arias" userId="ade7628aa79e0cdd" providerId="LiveId" clId="{180CA509-31DE-4070-AFF4-C474E1C7C0DB}" dt="2020-07-13T16:37:58.317" v="23" actId="1076"/>
          <ac:picMkLst>
            <pc:docMk/>
            <pc:sldMk cId="196057094" sldId="257"/>
            <ac:picMk id="5" creationId="{A51A9ACC-12F1-44FA-82DD-829713872D20}"/>
          </ac:picMkLst>
        </pc:picChg>
        <pc:picChg chg="del">
          <ac:chgData name="Angel Madero Arias" userId="ade7628aa79e0cdd" providerId="LiveId" clId="{180CA509-31DE-4070-AFF4-C474E1C7C0DB}" dt="2020-07-13T16:35:38.283" v="4" actId="478"/>
          <ac:picMkLst>
            <pc:docMk/>
            <pc:sldMk cId="196057094" sldId="257"/>
            <ac:picMk id="6" creationId="{00000000-0000-0000-0000-000000000000}"/>
          </ac:picMkLst>
        </pc:picChg>
        <pc:picChg chg="del">
          <ac:chgData name="Angel Madero Arias" userId="ade7628aa79e0cdd" providerId="LiveId" clId="{180CA509-31DE-4070-AFF4-C474E1C7C0DB}" dt="2020-07-13T16:36:14.543" v="11" actId="478"/>
          <ac:picMkLst>
            <pc:docMk/>
            <pc:sldMk cId="196057094" sldId="257"/>
            <ac:picMk id="7" creationId="{00000000-0000-0000-0000-000000000000}"/>
          </ac:picMkLst>
        </pc:picChg>
        <pc:picChg chg="del">
          <ac:chgData name="Angel Madero Arias" userId="ade7628aa79e0cdd" providerId="LiveId" clId="{180CA509-31DE-4070-AFF4-C474E1C7C0DB}" dt="2020-07-13T16:36:11.952" v="10" actId="478"/>
          <ac:picMkLst>
            <pc:docMk/>
            <pc:sldMk cId="196057094" sldId="257"/>
            <ac:picMk id="8" creationId="{00000000-0000-0000-0000-000000000000}"/>
          </ac:picMkLst>
        </pc:picChg>
        <pc:picChg chg="del">
          <ac:chgData name="Angel Madero Arias" userId="ade7628aa79e0cdd" providerId="LiveId" clId="{180CA509-31DE-4070-AFF4-C474E1C7C0DB}" dt="2020-07-13T16:35:40.492" v="5" actId="478"/>
          <ac:picMkLst>
            <pc:docMk/>
            <pc:sldMk cId="196057094" sldId="257"/>
            <ac:picMk id="9" creationId="{389EA949-8C2C-401F-B5CF-414252D45DA7}"/>
          </ac:picMkLst>
        </pc:picChg>
        <pc:cxnChg chg="add del">
          <ac:chgData name="Angel Madero Arias" userId="ade7628aa79e0cdd" providerId="LiveId" clId="{180CA509-31DE-4070-AFF4-C474E1C7C0DB}" dt="2020-07-13T16:36:40.315" v="13" actId="26606"/>
          <ac:cxnSpMkLst>
            <pc:docMk/>
            <pc:sldMk cId="196057094" sldId="257"/>
            <ac:cxnSpMk id="14" creationId="{8C730EAB-A532-4295-A302-FB4B90DB9F5E}"/>
          </ac:cxnSpMkLst>
        </pc:cxnChg>
        <pc:cxnChg chg="add del">
          <ac:chgData name="Angel Madero Arias" userId="ade7628aa79e0cdd" providerId="LiveId" clId="{180CA509-31DE-4070-AFF4-C474E1C7C0DB}" dt="2020-07-13T16:37:44.727" v="19" actId="26606"/>
          <ac:cxnSpMkLst>
            <pc:docMk/>
            <pc:sldMk cId="196057094" sldId="257"/>
            <ac:cxnSpMk id="19" creationId="{4D56677B-C0B7-4DAC-ACAD-8054FF1B599A}"/>
          </ac:cxnSpMkLst>
        </pc:cxnChg>
      </pc:sldChg>
      <pc:sldChg chg="modSp">
        <pc:chgData name="Angel Madero Arias" userId="ade7628aa79e0cdd" providerId="LiveId" clId="{180CA509-31DE-4070-AFF4-C474E1C7C0DB}" dt="2020-07-13T16:50:05.880" v="277" actId="2711"/>
        <pc:sldMkLst>
          <pc:docMk/>
          <pc:sldMk cId="183486456" sldId="258"/>
        </pc:sldMkLst>
        <pc:graphicFrameChg chg="mod">
          <ac:chgData name="Angel Madero Arias" userId="ade7628aa79e0cdd" providerId="LiveId" clId="{180CA509-31DE-4070-AFF4-C474E1C7C0DB}" dt="2020-07-13T16:50:05.880" v="277" actId="2711"/>
          <ac:graphicFrameMkLst>
            <pc:docMk/>
            <pc:sldMk cId="183486456" sldId="258"/>
            <ac:graphicFrameMk id="2" creationId="{00000000-0000-0000-0000-000000000000}"/>
          </ac:graphicFrameMkLst>
        </pc:graphicFrameChg>
      </pc:sldChg>
      <pc:sldChg chg="modSp mod">
        <pc:chgData name="Angel Madero Arias" userId="ade7628aa79e0cdd" providerId="LiveId" clId="{180CA509-31DE-4070-AFF4-C474E1C7C0DB}" dt="2020-07-13T16:51:03.410" v="285" actId="20577"/>
        <pc:sldMkLst>
          <pc:docMk/>
          <pc:sldMk cId="2100805648" sldId="259"/>
        </pc:sldMkLst>
        <pc:spChg chg="mod">
          <ac:chgData name="Angel Madero Arias" userId="ade7628aa79e0cdd" providerId="LiveId" clId="{180CA509-31DE-4070-AFF4-C474E1C7C0DB}" dt="2020-07-13T16:50:38.590" v="279" actId="2711"/>
          <ac:spMkLst>
            <pc:docMk/>
            <pc:sldMk cId="2100805648" sldId="259"/>
            <ac:spMk id="8" creationId="{00000000-0000-0000-0000-000000000000}"/>
          </ac:spMkLst>
        </pc:spChg>
        <pc:graphicFrameChg chg="mod">
          <ac:chgData name="Angel Madero Arias" userId="ade7628aa79e0cdd" providerId="LiveId" clId="{180CA509-31DE-4070-AFF4-C474E1C7C0DB}" dt="2020-07-13T16:51:03.410" v="285" actId="20577"/>
          <ac:graphicFrameMkLst>
            <pc:docMk/>
            <pc:sldMk cId="2100805648" sldId="259"/>
            <ac:graphicFrameMk id="3" creationId="{00000000-0000-0000-0000-000000000000}"/>
          </ac:graphicFrameMkLst>
        </pc:graphicFrameChg>
      </pc:sldChg>
      <pc:sldChg chg="modSp mod">
        <pc:chgData name="Angel Madero Arias" userId="ade7628aa79e0cdd" providerId="LiveId" clId="{180CA509-31DE-4070-AFF4-C474E1C7C0DB}" dt="2020-07-13T16:52:31.665" v="318" actId="20577"/>
        <pc:sldMkLst>
          <pc:docMk/>
          <pc:sldMk cId="2780747157" sldId="260"/>
        </pc:sldMkLst>
        <pc:spChg chg="mod">
          <ac:chgData name="Angel Madero Arias" userId="ade7628aa79e0cdd" providerId="LiveId" clId="{180CA509-31DE-4070-AFF4-C474E1C7C0DB}" dt="2020-07-13T16:51:15.090" v="286" actId="2711"/>
          <ac:spMkLst>
            <pc:docMk/>
            <pc:sldMk cId="2780747157" sldId="260"/>
            <ac:spMk id="9" creationId="{00000000-0000-0000-0000-000000000000}"/>
          </ac:spMkLst>
        </pc:spChg>
        <pc:graphicFrameChg chg="mod">
          <ac:chgData name="Angel Madero Arias" userId="ade7628aa79e0cdd" providerId="LiveId" clId="{180CA509-31DE-4070-AFF4-C474E1C7C0DB}" dt="2020-07-13T16:52:31.665" v="318" actId="20577"/>
          <ac:graphicFrameMkLst>
            <pc:docMk/>
            <pc:sldMk cId="2780747157" sldId="260"/>
            <ac:graphicFrameMk id="3" creationId="{00000000-0000-0000-0000-000000000000}"/>
          </ac:graphicFrameMkLst>
        </pc:graphicFrameChg>
      </pc:sldChg>
      <pc:sldChg chg="modSp mod">
        <pc:chgData name="Angel Madero Arias" userId="ade7628aa79e0cdd" providerId="LiveId" clId="{180CA509-31DE-4070-AFF4-C474E1C7C0DB}" dt="2020-07-13T16:53:18.610" v="343" actId="20577"/>
        <pc:sldMkLst>
          <pc:docMk/>
          <pc:sldMk cId="594022730" sldId="261"/>
        </pc:sldMkLst>
        <pc:spChg chg="mod">
          <ac:chgData name="Angel Madero Arias" userId="ade7628aa79e0cdd" providerId="LiveId" clId="{180CA509-31DE-4070-AFF4-C474E1C7C0DB}" dt="2020-07-13T16:51:31.910" v="288" actId="2711"/>
          <ac:spMkLst>
            <pc:docMk/>
            <pc:sldMk cId="594022730" sldId="261"/>
            <ac:spMk id="8" creationId="{00000000-0000-0000-0000-000000000000}"/>
          </ac:spMkLst>
        </pc:spChg>
        <pc:spChg chg="mod">
          <ac:chgData name="Angel Madero Arias" userId="ade7628aa79e0cdd" providerId="LiveId" clId="{180CA509-31DE-4070-AFF4-C474E1C7C0DB}" dt="2020-07-13T16:51:40.690" v="290" actId="1076"/>
          <ac:spMkLst>
            <pc:docMk/>
            <pc:sldMk cId="594022730" sldId="261"/>
            <ac:spMk id="9" creationId="{00000000-0000-0000-0000-000000000000}"/>
          </ac:spMkLst>
        </pc:spChg>
        <pc:graphicFrameChg chg="mod">
          <ac:chgData name="Angel Madero Arias" userId="ade7628aa79e0cdd" providerId="LiveId" clId="{180CA509-31DE-4070-AFF4-C474E1C7C0DB}" dt="2020-07-13T16:53:18.610" v="343" actId="20577"/>
          <ac:graphicFrameMkLst>
            <pc:docMk/>
            <pc:sldMk cId="594022730" sldId="261"/>
            <ac:graphicFrameMk id="2" creationId="{00000000-0000-0000-0000-000000000000}"/>
          </ac:graphicFrameMkLst>
        </pc:graphicFrameChg>
      </pc:sldChg>
      <pc:sldChg chg="del">
        <pc:chgData name="Angel Madero Arias" userId="ade7628aa79e0cdd" providerId="LiveId" clId="{180CA509-31DE-4070-AFF4-C474E1C7C0DB}" dt="2020-07-13T16:42:50.411" v="70" actId="47"/>
        <pc:sldMkLst>
          <pc:docMk/>
          <pc:sldMk cId="883528483" sldId="262"/>
        </pc:sldMkLst>
      </pc:sldChg>
      <pc:sldChg chg="del">
        <pc:chgData name="Angel Madero Arias" userId="ade7628aa79e0cdd" providerId="LiveId" clId="{180CA509-31DE-4070-AFF4-C474E1C7C0DB}" dt="2020-07-13T16:42:49.531" v="69" actId="47"/>
        <pc:sldMkLst>
          <pc:docMk/>
          <pc:sldMk cId="775308768" sldId="263"/>
        </pc:sldMkLst>
      </pc:sldChg>
      <pc:sldChg chg="del">
        <pc:chgData name="Angel Madero Arias" userId="ade7628aa79e0cdd" providerId="LiveId" clId="{180CA509-31DE-4070-AFF4-C474E1C7C0DB}" dt="2020-07-13T16:42:48.604" v="68" actId="47"/>
        <pc:sldMkLst>
          <pc:docMk/>
          <pc:sldMk cId="273553040" sldId="270"/>
        </pc:sldMkLst>
      </pc:sldChg>
      <pc:sldChg chg="del">
        <pc:chgData name="Angel Madero Arias" userId="ade7628aa79e0cdd" providerId="LiveId" clId="{180CA509-31DE-4070-AFF4-C474E1C7C0DB}" dt="2020-07-13T16:42:46.933" v="67" actId="47"/>
        <pc:sldMkLst>
          <pc:docMk/>
          <pc:sldMk cId="2677525711" sldId="271"/>
        </pc:sldMkLst>
      </pc:sldChg>
      <pc:sldChg chg="del">
        <pc:chgData name="Angel Madero Arias" userId="ade7628aa79e0cdd" providerId="LiveId" clId="{180CA509-31DE-4070-AFF4-C474E1C7C0DB}" dt="2020-07-13T16:42:45.681" v="66" actId="47"/>
        <pc:sldMkLst>
          <pc:docMk/>
          <pc:sldMk cId="1707846907" sldId="272"/>
        </pc:sldMkLst>
      </pc:sldChg>
      <pc:sldChg chg="del">
        <pc:chgData name="Angel Madero Arias" userId="ade7628aa79e0cdd" providerId="LiveId" clId="{180CA509-31DE-4070-AFF4-C474E1C7C0DB}" dt="2020-07-13T16:42:43.545" v="65" actId="47"/>
        <pc:sldMkLst>
          <pc:docMk/>
          <pc:sldMk cId="1088325211" sldId="273"/>
        </pc:sldMkLst>
      </pc:sldChg>
      <pc:sldChg chg="del">
        <pc:chgData name="Angel Madero Arias" userId="ade7628aa79e0cdd" providerId="LiveId" clId="{180CA509-31DE-4070-AFF4-C474E1C7C0DB}" dt="2020-07-13T16:42:42.271" v="64" actId="47"/>
        <pc:sldMkLst>
          <pc:docMk/>
          <pc:sldMk cId="1632809687" sldId="274"/>
        </pc:sldMkLst>
      </pc:sldChg>
      <pc:sldChg chg="del">
        <pc:chgData name="Angel Madero Arias" userId="ade7628aa79e0cdd" providerId="LiveId" clId="{180CA509-31DE-4070-AFF4-C474E1C7C0DB}" dt="2020-07-13T16:42:40.666" v="63" actId="47"/>
        <pc:sldMkLst>
          <pc:docMk/>
          <pc:sldMk cId="1167650833" sldId="275"/>
        </pc:sldMkLst>
      </pc:sldChg>
      <pc:sldChg chg="del">
        <pc:chgData name="Angel Madero Arias" userId="ade7628aa79e0cdd" providerId="LiveId" clId="{180CA509-31DE-4070-AFF4-C474E1C7C0DB}" dt="2020-07-13T16:42:35.802" v="59" actId="47"/>
        <pc:sldMkLst>
          <pc:docMk/>
          <pc:sldMk cId="2067910412" sldId="276"/>
        </pc:sldMkLst>
      </pc:sldChg>
      <pc:sldChg chg="del">
        <pc:chgData name="Angel Madero Arias" userId="ade7628aa79e0cdd" providerId="LiveId" clId="{180CA509-31DE-4070-AFF4-C474E1C7C0DB}" dt="2020-07-13T16:42:34.885" v="58" actId="47"/>
        <pc:sldMkLst>
          <pc:docMk/>
          <pc:sldMk cId="2884707704" sldId="277"/>
        </pc:sldMkLst>
      </pc:sldChg>
      <pc:sldChg chg="del">
        <pc:chgData name="Angel Madero Arias" userId="ade7628aa79e0cdd" providerId="LiveId" clId="{180CA509-31DE-4070-AFF4-C474E1C7C0DB}" dt="2020-07-13T16:42:32.712" v="57" actId="47"/>
        <pc:sldMkLst>
          <pc:docMk/>
          <pc:sldMk cId="1973703261" sldId="278"/>
        </pc:sldMkLst>
      </pc:sldChg>
      <pc:sldChg chg="modSp mod">
        <pc:chgData name="Angel Madero Arias" userId="ade7628aa79e0cdd" providerId="LiveId" clId="{180CA509-31DE-4070-AFF4-C474E1C7C0DB}" dt="2020-07-13T16:49:46.111" v="275" actId="2711"/>
        <pc:sldMkLst>
          <pc:docMk/>
          <pc:sldMk cId="2341548763" sldId="279"/>
        </pc:sldMkLst>
        <pc:spChg chg="mod">
          <ac:chgData name="Angel Madero Arias" userId="ade7628aa79e0cdd" providerId="LiveId" clId="{180CA509-31DE-4070-AFF4-C474E1C7C0DB}" dt="2020-07-13T16:48:30.550" v="201" actId="2711"/>
          <ac:spMkLst>
            <pc:docMk/>
            <pc:sldMk cId="2341548763" sldId="279"/>
            <ac:spMk id="8" creationId="{00000000-0000-0000-0000-000000000000}"/>
          </ac:spMkLst>
        </pc:spChg>
        <pc:graphicFrameChg chg="mod">
          <ac:chgData name="Angel Madero Arias" userId="ade7628aa79e0cdd" providerId="LiveId" clId="{180CA509-31DE-4070-AFF4-C474E1C7C0DB}" dt="2020-07-13T16:49:46.111" v="275" actId="2711"/>
          <ac:graphicFrameMkLst>
            <pc:docMk/>
            <pc:sldMk cId="2341548763" sldId="279"/>
            <ac:graphicFrameMk id="2" creationId="{00000000-0000-0000-0000-000000000000}"/>
          </ac:graphicFrameMkLst>
        </pc:graphicFrameChg>
      </pc:sldChg>
      <pc:sldChg chg="del">
        <pc:chgData name="Angel Madero Arias" userId="ade7628aa79e0cdd" providerId="LiveId" clId="{180CA509-31DE-4070-AFF4-C474E1C7C0DB}" dt="2020-07-13T16:40:33.551" v="41" actId="47"/>
        <pc:sldMkLst>
          <pc:docMk/>
          <pc:sldMk cId="4135611962" sldId="280"/>
        </pc:sldMkLst>
      </pc:sldChg>
      <pc:sldChg chg="modSp mod">
        <pc:chgData name="Angel Madero Arias" userId="ade7628aa79e0cdd" providerId="LiveId" clId="{180CA509-31DE-4070-AFF4-C474E1C7C0DB}" dt="2020-07-13T16:54:11.174" v="347" actId="2711"/>
        <pc:sldMkLst>
          <pc:docMk/>
          <pc:sldMk cId="3685460509" sldId="281"/>
        </pc:sldMkLst>
        <pc:spChg chg="mod">
          <ac:chgData name="Angel Madero Arias" userId="ade7628aa79e0cdd" providerId="LiveId" clId="{180CA509-31DE-4070-AFF4-C474E1C7C0DB}" dt="2020-07-13T16:54:11.174" v="347" actId="2711"/>
          <ac:spMkLst>
            <pc:docMk/>
            <pc:sldMk cId="3685460509" sldId="281"/>
            <ac:spMk id="10" creationId="{00000000-0000-0000-0000-000000000000}"/>
          </ac:spMkLst>
        </pc:spChg>
        <pc:graphicFrameChg chg="mod">
          <ac:chgData name="Angel Madero Arias" userId="ade7628aa79e0cdd" providerId="LiveId" clId="{180CA509-31DE-4070-AFF4-C474E1C7C0DB}" dt="2020-07-13T16:54:03.909" v="346" actId="2711"/>
          <ac:graphicFrameMkLst>
            <pc:docMk/>
            <pc:sldMk cId="3685460509" sldId="281"/>
            <ac:graphicFrameMk id="8" creationId="{00000000-0000-0000-0000-000000000000}"/>
          </ac:graphicFrameMkLst>
        </pc:graphicFrameChg>
      </pc:sldChg>
      <pc:sldChg chg="modSp mod">
        <pc:chgData name="Angel Madero Arias" userId="ade7628aa79e0cdd" providerId="LiveId" clId="{180CA509-31DE-4070-AFF4-C474E1C7C0DB}" dt="2020-07-13T16:54:37.850" v="351" actId="2711"/>
        <pc:sldMkLst>
          <pc:docMk/>
          <pc:sldMk cId="4016332325" sldId="282"/>
        </pc:sldMkLst>
        <pc:spChg chg="mod">
          <ac:chgData name="Angel Madero Arias" userId="ade7628aa79e0cdd" providerId="LiveId" clId="{180CA509-31DE-4070-AFF4-C474E1C7C0DB}" dt="2020-07-13T16:54:37.850" v="351" actId="2711"/>
          <ac:spMkLst>
            <pc:docMk/>
            <pc:sldMk cId="4016332325" sldId="282"/>
            <ac:spMk id="9" creationId="{6F385BB4-DD7B-4283-8127-32F6BC11826A}"/>
          </ac:spMkLst>
        </pc:spChg>
        <pc:graphicFrameChg chg="mod">
          <ac:chgData name="Angel Madero Arias" userId="ade7628aa79e0cdd" providerId="LiveId" clId="{180CA509-31DE-4070-AFF4-C474E1C7C0DB}" dt="2020-07-13T16:54:32.590" v="350" actId="2711"/>
          <ac:graphicFrameMkLst>
            <pc:docMk/>
            <pc:sldMk cId="4016332325" sldId="282"/>
            <ac:graphicFrameMk id="8" creationId="{00000000-0000-0000-0000-000000000000}"/>
          </ac:graphicFrameMkLst>
        </pc:graphicFrameChg>
      </pc:sldChg>
      <pc:sldChg chg="modSp mod">
        <pc:chgData name="Angel Madero Arias" userId="ade7628aa79e0cdd" providerId="LiveId" clId="{180CA509-31DE-4070-AFF4-C474E1C7C0DB}" dt="2020-07-13T16:54:59.880" v="354" actId="14100"/>
        <pc:sldMkLst>
          <pc:docMk/>
          <pc:sldMk cId="2228268655" sldId="283"/>
        </pc:sldMkLst>
        <pc:spChg chg="mod">
          <ac:chgData name="Angel Madero Arias" userId="ade7628aa79e0cdd" providerId="LiveId" clId="{180CA509-31DE-4070-AFF4-C474E1C7C0DB}" dt="2020-07-13T16:54:59.880" v="354" actId="14100"/>
          <ac:spMkLst>
            <pc:docMk/>
            <pc:sldMk cId="2228268655" sldId="283"/>
            <ac:spMk id="8" creationId="{00000000-0000-0000-0000-000000000000}"/>
          </ac:spMkLst>
        </pc:spChg>
      </pc:sldChg>
      <pc:sldChg chg="del">
        <pc:chgData name="Angel Madero Arias" userId="ade7628aa79e0cdd" providerId="LiveId" clId="{180CA509-31DE-4070-AFF4-C474E1C7C0DB}" dt="2020-07-13T16:40:08.552" v="40" actId="47"/>
        <pc:sldMkLst>
          <pc:docMk/>
          <pc:sldMk cId="3555998026" sldId="285"/>
        </pc:sldMkLst>
      </pc:sldChg>
      <pc:sldChg chg="del">
        <pc:chgData name="Angel Madero Arias" userId="ade7628aa79e0cdd" providerId="LiveId" clId="{180CA509-31DE-4070-AFF4-C474E1C7C0DB}" dt="2020-07-13T16:40:07.221" v="39" actId="47"/>
        <pc:sldMkLst>
          <pc:docMk/>
          <pc:sldMk cId="1723779572" sldId="286"/>
        </pc:sldMkLst>
      </pc:sldChg>
      <pc:sldChg chg="del">
        <pc:chgData name="Angel Madero Arias" userId="ade7628aa79e0cdd" providerId="LiveId" clId="{180CA509-31DE-4070-AFF4-C474E1C7C0DB}" dt="2020-07-13T16:42:36.771" v="60" actId="47"/>
        <pc:sldMkLst>
          <pc:docMk/>
          <pc:sldMk cId="1781150778" sldId="288"/>
        </pc:sldMkLst>
      </pc:sldChg>
      <pc:sldChg chg="del">
        <pc:chgData name="Angel Madero Arias" userId="ade7628aa79e0cdd" providerId="LiveId" clId="{180CA509-31DE-4070-AFF4-C474E1C7C0DB}" dt="2020-07-13T16:42:51.502" v="71" actId="47"/>
        <pc:sldMkLst>
          <pc:docMk/>
          <pc:sldMk cId="3796243995" sldId="312"/>
        </pc:sldMkLst>
      </pc:sldChg>
      <pc:sldChg chg="del">
        <pc:chgData name="Angel Madero Arias" userId="ade7628aa79e0cdd" providerId="LiveId" clId="{180CA509-31DE-4070-AFF4-C474E1C7C0DB}" dt="2020-07-13T16:39:41.592" v="30" actId="47"/>
        <pc:sldMkLst>
          <pc:docMk/>
          <pc:sldMk cId="2271437826" sldId="314"/>
        </pc:sldMkLst>
      </pc:sldChg>
      <pc:sldChg chg="modSp">
        <pc:chgData name="Angel Madero Arias" userId="ade7628aa79e0cdd" providerId="LiveId" clId="{180CA509-31DE-4070-AFF4-C474E1C7C0DB}" dt="2020-07-13T16:48:20.681" v="200" actId="2711"/>
        <pc:sldMkLst>
          <pc:docMk/>
          <pc:sldMk cId="2721933658" sldId="328"/>
        </pc:sldMkLst>
        <pc:spChg chg="mod">
          <ac:chgData name="Angel Madero Arias" userId="ade7628aa79e0cdd" providerId="LiveId" clId="{180CA509-31DE-4070-AFF4-C474E1C7C0DB}" dt="2020-07-13T16:48:20.681" v="200" actId="2711"/>
          <ac:spMkLst>
            <pc:docMk/>
            <pc:sldMk cId="2721933658" sldId="328"/>
            <ac:spMk id="5" creationId="{00000000-0000-0000-0000-000000000000}"/>
          </ac:spMkLst>
        </pc:spChg>
      </pc:sldChg>
      <pc:sldChg chg="del">
        <pc:chgData name="Angel Madero Arias" userId="ade7628aa79e0cdd" providerId="LiveId" clId="{180CA509-31DE-4070-AFF4-C474E1C7C0DB}" dt="2020-07-13T16:42:39.311" v="62" actId="47"/>
        <pc:sldMkLst>
          <pc:docMk/>
          <pc:sldMk cId="942397111" sldId="330"/>
        </pc:sldMkLst>
      </pc:sldChg>
      <pc:sldChg chg="modSp mod">
        <pc:chgData name="Angel Madero Arias" userId="ade7628aa79e0cdd" providerId="LiveId" clId="{180CA509-31DE-4070-AFF4-C474E1C7C0DB}" dt="2020-07-13T16:55:14.630" v="356" actId="2711"/>
        <pc:sldMkLst>
          <pc:docMk/>
          <pc:sldMk cId="1556861170" sldId="331"/>
        </pc:sldMkLst>
        <pc:spChg chg="mod">
          <ac:chgData name="Angel Madero Arias" userId="ade7628aa79e0cdd" providerId="LiveId" clId="{180CA509-31DE-4070-AFF4-C474E1C7C0DB}" dt="2020-07-13T16:55:14.630" v="356" actId="2711"/>
          <ac:spMkLst>
            <pc:docMk/>
            <pc:sldMk cId="1556861170" sldId="331"/>
            <ac:spMk id="12" creationId="{4FE21718-444C-4EBB-892C-F0B1A0C8D36E}"/>
          </ac:spMkLst>
        </pc:spChg>
      </pc:sldChg>
      <pc:sldChg chg="modSp mod">
        <pc:chgData name="Angel Madero Arias" userId="ade7628aa79e0cdd" providerId="LiveId" clId="{180CA509-31DE-4070-AFF4-C474E1C7C0DB}" dt="2020-07-13T16:55:09.509" v="355" actId="2711"/>
        <pc:sldMkLst>
          <pc:docMk/>
          <pc:sldMk cId="3163714748" sldId="332"/>
        </pc:sldMkLst>
        <pc:spChg chg="mod">
          <ac:chgData name="Angel Madero Arias" userId="ade7628aa79e0cdd" providerId="LiveId" clId="{180CA509-31DE-4070-AFF4-C474E1C7C0DB}" dt="2020-07-13T16:55:09.509" v="355" actId="2711"/>
          <ac:spMkLst>
            <pc:docMk/>
            <pc:sldMk cId="3163714748" sldId="332"/>
            <ac:spMk id="6" creationId="{5CEE86A3-9A6C-4C50-8ACF-35094865A414}"/>
          </ac:spMkLst>
        </pc:spChg>
      </pc:sldChg>
      <pc:sldChg chg="modSp mod">
        <pc:chgData name="Angel Madero Arias" userId="ade7628aa79e0cdd" providerId="LiveId" clId="{180CA509-31DE-4070-AFF4-C474E1C7C0DB}" dt="2020-07-13T16:55:20.719" v="357" actId="2711"/>
        <pc:sldMkLst>
          <pc:docMk/>
          <pc:sldMk cId="1049363374" sldId="334"/>
        </pc:sldMkLst>
        <pc:spChg chg="mod">
          <ac:chgData name="Angel Madero Arias" userId="ade7628aa79e0cdd" providerId="LiveId" clId="{180CA509-31DE-4070-AFF4-C474E1C7C0DB}" dt="2020-07-13T16:55:20.719" v="357" actId="2711"/>
          <ac:spMkLst>
            <pc:docMk/>
            <pc:sldMk cId="1049363374" sldId="334"/>
            <ac:spMk id="2" creationId="{74620C4F-960F-4781-9A0A-0DCDB481AE8D}"/>
          </ac:spMkLst>
        </pc:spChg>
      </pc:sldChg>
      <pc:sldChg chg="modSp mod">
        <pc:chgData name="Angel Madero Arias" userId="ade7628aa79e0cdd" providerId="LiveId" clId="{180CA509-31DE-4070-AFF4-C474E1C7C0DB}" dt="2020-07-13T16:55:26.609" v="358" actId="2711"/>
        <pc:sldMkLst>
          <pc:docMk/>
          <pc:sldMk cId="3836179162" sldId="335"/>
        </pc:sldMkLst>
        <pc:spChg chg="mod">
          <ac:chgData name="Angel Madero Arias" userId="ade7628aa79e0cdd" providerId="LiveId" clId="{180CA509-31DE-4070-AFF4-C474E1C7C0DB}" dt="2020-07-13T16:55:26.609" v="358" actId="2711"/>
          <ac:spMkLst>
            <pc:docMk/>
            <pc:sldMk cId="3836179162" sldId="335"/>
            <ac:spMk id="3" creationId="{C7811031-6EF4-4648-989B-C162CFEB38FB}"/>
          </ac:spMkLst>
        </pc:spChg>
      </pc:sldChg>
      <pc:sldChg chg="modSp mod">
        <pc:chgData name="Angel Madero Arias" userId="ade7628aa79e0cdd" providerId="LiveId" clId="{180CA509-31DE-4070-AFF4-C474E1C7C0DB}" dt="2020-07-13T16:55:37.509" v="360" actId="14100"/>
        <pc:sldMkLst>
          <pc:docMk/>
          <pc:sldMk cId="3088368643" sldId="336"/>
        </pc:sldMkLst>
        <pc:spChg chg="mod">
          <ac:chgData name="Angel Madero Arias" userId="ade7628aa79e0cdd" providerId="LiveId" clId="{180CA509-31DE-4070-AFF4-C474E1C7C0DB}" dt="2020-07-13T16:55:37.509" v="360" actId="14100"/>
          <ac:spMkLst>
            <pc:docMk/>
            <pc:sldMk cId="3088368643" sldId="336"/>
            <ac:spMk id="6" creationId="{36B28B71-F5B2-4D22-AE82-CBC85494DE10}"/>
          </ac:spMkLst>
        </pc:spChg>
      </pc:sldChg>
      <pc:sldChg chg="modSp mod">
        <pc:chgData name="Angel Madero Arias" userId="ade7628aa79e0cdd" providerId="LiveId" clId="{180CA509-31DE-4070-AFF4-C474E1C7C0DB}" dt="2020-07-13T16:55:43.522" v="361" actId="2711"/>
        <pc:sldMkLst>
          <pc:docMk/>
          <pc:sldMk cId="2630193001" sldId="337"/>
        </pc:sldMkLst>
        <pc:spChg chg="mod">
          <ac:chgData name="Angel Madero Arias" userId="ade7628aa79e0cdd" providerId="LiveId" clId="{180CA509-31DE-4070-AFF4-C474E1C7C0DB}" dt="2020-07-13T16:55:43.522" v="361" actId="2711"/>
          <ac:spMkLst>
            <pc:docMk/>
            <pc:sldMk cId="2630193001" sldId="337"/>
            <ac:spMk id="3" creationId="{6817C06C-14B2-4577-84EE-B9F02BABFDDE}"/>
          </ac:spMkLst>
        </pc:spChg>
      </pc:sldChg>
      <pc:sldChg chg="delSp modSp mod">
        <pc:chgData name="Angel Madero Arias" userId="ade7628aa79e0cdd" providerId="LiveId" clId="{180CA509-31DE-4070-AFF4-C474E1C7C0DB}" dt="2020-07-13T16:49:29.010" v="274" actId="14100"/>
        <pc:sldMkLst>
          <pc:docMk/>
          <pc:sldMk cId="2592330907" sldId="338"/>
        </pc:sldMkLst>
        <pc:spChg chg="mod">
          <ac:chgData name="Angel Madero Arias" userId="ade7628aa79e0cdd" providerId="LiveId" clId="{180CA509-31DE-4070-AFF4-C474E1C7C0DB}" dt="2020-07-13T16:49:07.510" v="270" actId="6549"/>
          <ac:spMkLst>
            <pc:docMk/>
            <pc:sldMk cId="2592330907" sldId="338"/>
            <ac:spMk id="9" creationId="{5DBE2905-62C2-4A7E-8567-15F9C570351B}"/>
          </ac:spMkLst>
        </pc:spChg>
        <pc:picChg chg="mod">
          <ac:chgData name="Angel Madero Arias" userId="ade7628aa79e0cdd" providerId="LiveId" clId="{180CA509-31DE-4070-AFF4-C474E1C7C0DB}" dt="2020-07-13T16:49:29.010" v="274" actId="14100"/>
          <ac:picMkLst>
            <pc:docMk/>
            <pc:sldMk cId="2592330907" sldId="338"/>
            <ac:picMk id="2" creationId="{F613A872-E746-4613-9B75-89921106B27F}"/>
          </ac:picMkLst>
        </pc:picChg>
        <pc:picChg chg="del">
          <ac:chgData name="Angel Madero Arias" userId="ade7628aa79e0cdd" providerId="LiveId" clId="{180CA509-31DE-4070-AFF4-C474E1C7C0DB}" dt="2020-07-13T16:49:15.050" v="271" actId="478"/>
          <ac:picMkLst>
            <pc:docMk/>
            <pc:sldMk cId="2592330907" sldId="338"/>
            <ac:picMk id="7" creationId="{00000000-0000-0000-0000-000000000000}"/>
          </ac:picMkLst>
        </pc:picChg>
      </pc:sldChg>
      <pc:sldChg chg="modSp mod">
        <pc:chgData name="Angel Madero Arias" userId="ade7628aa79e0cdd" providerId="LiveId" clId="{180CA509-31DE-4070-AFF4-C474E1C7C0DB}" dt="2020-07-13T16:54:22.594" v="349" actId="2711"/>
        <pc:sldMkLst>
          <pc:docMk/>
          <pc:sldMk cId="208861364" sldId="339"/>
        </pc:sldMkLst>
        <pc:spChg chg="mod">
          <ac:chgData name="Angel Madero Arias" userId="ade7628aa79e0cdd" providerId="LiveId" clId="{180CA509-31DE-4070-AFF4-C474E1C7C0DB}" dt="2020-07-13T16:54:18.169" v="348" actId="2711"/>
          <ac:spMkLst>
            <pc:docMk/>
            <pc:sldMk cId="208861364" sldId="339"/>
            <ac:spMk id="10" creationId="{00000000-0000-0000-0000-000000000000}"/>
          </ac:spMkLst>
        </pc:spChg>
        <pc:graphicFrameChg chg="mod">
          <ac:chgData name="Angel Madero Arias" userId="ade7628aa79e0cdd" providerId="LiveId" clId="{180CA509-31DE-4070-AFF4-C474E1C7C0DB}" dt="2020-07-13T16:54:22.594" v="349" actId="2711"/>
          <ac:graphicFrameMkLst>
            <pc:docMk/>
            <pc:sldMk cId="208861364" sldId="339"/>
            <ac:graphicFrameMk id="8" creationId="{00000000-0000-0000-0000-000000000000}"/>
          </ac:graphicFrameMkLst>
        </pc:graphicFrameChg>
      </pc:sldChg>
      <pc:sldChg chg="del">
        <pc:chgData name="Angel Madero Arias" userId="ade7628aa79e0cdd" providerId="LiveId" clId="{180CA509-31DE-4070-AFF4-C474E1C7C0DB}" dt="2020-07-13T16:42:12.301" v="56" actId="47"/>
        <pc:sldMkLst>
          <pc:docMk/>
          <pc:sldMk cId="1802732765" sldId="340"/>
        </pc:sldMkLst>
      </pc:sldChg>
      <pc:sldChg chg="addSp modSp mod">
        <pc:chgData name="Angel Madero Arias" userId="ade7628aa79e0cdd" providerId="LiveId" clId="{180CA509-31DE-4070-AFF4-C474E1C7C0DB}" dt="2020-07-13T16:50:27.090" v="278" actId="2711"/>
        <pc:sldMkLst>
          <pc:docMk/>
          <pc:sldMk cId="859822241" sldId="341"/>
        </pc:sldMkLst>
        <pc:spChg chg="add mod">
          <ac:chgData name="Angel Madero Arias" userId="ade7628aa79e0cdd" providerId="LiveId" clId="{180CA509-31DE-4070-AFF4-C474E1C7C0DB}" dt="2020-07-13T16:50:27.090" v="278" actId="2711"/>
          <ac:spMkLst>
            <pc:docMk/>
            <pc:sldMk cId="859822241" sldId="341"/>
            <ac:spMk id="2" creationId="{1EA19438-5BF7-4135-9B13-8C7C3EB1C2C9}"/>
          </ac:spMkLst>
        </pc:spChg>
        <pc:picChg chg="mod">
          <ac:chgData name="Angel Madero Arias" userId="ade7628aa79e0cdd" providerId="LiveId" clId="{180CA509-31DE-4070-AFF4-C474E1C7C0DB}" dt="2020-07-13T16:46:34.641" v="183" actId="1076"/>
          <ac:picMkLst>
            <pc:docMk/>
            <pc:sldMk cId="859822241" sldId="341"/>
            <ac:picMk id="15" creationId="{ACFAFE86-DCA2-4EB5-8F3C-1F9DD092FC6E}"/>
          </ac:picMkLst>
        </pc:picChg>
        <pc:picChg chg="mod">
          <ac:chgData name="Angel Madero Arias" userId="ade7628aa79e0cdd" providerId="LiveId" clId="{180CA509-31DE-4070-AFF4-C474E1C7C0DB}" dt="2020-07-13T16:47:20.280" v="198" actId="1076"/>
          <ac:picMkLst>
            <pc:docMk/>
            <pc:sldMk cId="859822241" sldId="341"/>
            <ac:picMk id="28" creationId="{79414B50-03AF-4355-B798-8BA646893DBC}"/>
          </ac:picMkLst>
        </pc:picChg>
      </pc:sldChg>
      <pc:sldChg chg="del">
        <pc:chgData name="Angel Madero Arias" userId="ade7628aa79e0cdd" providerId="LiveId" clId="{180CA509-31DE-4070-AFF4-C474E1C7C0DB}" dt="2020-07-13T16:39:59.542" v="38" actId="47"/>
        <pc:sldMkLst>
          <pc:docMk/>
          <pc:sldMk cId="3971662083" sldId="350"/>
        </pc:sldMkLst>
      </pc:sldChg>
      <pc:sldChg chg="del">
        <pc:chgData name="Angel Madero Arias" userId="ade7628aa79e0cdd" providerId="LiveId" clId="{180CA509-31DE-4070-AFF4-C474E1C7C0DB}" dt="2020-07-13T16:39:52.004" v="34" actId="47"/>
        <pc:sldMkLst>
          <pc:docMk/>
          <pc:sldMk cId="2939083624" sldId="351"/>
        </pc:sldMkLst>
      </pc:sldChg>
      <pc:sldChg chg="del">
        <pc:chgData name="Angel Madero Arias" userId="ade7628aa79e0cdd" providerId="LiveId" clId="{180CA509-31DE-4070-AFF4-C474E1C7C0DB}" dt="2020-07-13T16:39:54.917" v="36" actId="47"/>
        <pc:sldMkLst>
          <pc:docMk/>
          <pc:sldMk cId="1587166758" sldId="352"/>
        </pc:sldMkLst>
      </pc:sldChg>
      <pc:sldChg chg="del">
        <pc:chgData name="Angel Madero Arias" userId="ade7628aa79e0cdd" providerId="LiveId" clId="{180CA509-31DE-4070-AFF4-C474E1C7C0DB}" dt="2020-07-13T16:39:44.592" v="32" actId="47"/>
        <pc:sldMkLst>
          <pc:docMk/>
          <pc:sldMk cId="3140574054" sldId="353"/>
        </pc:sldMkLst>
      </pc:sldChg>
      <pc:sldChg chg="del">
        <pc:chgData name="Angel Madero Arias" userId="ade7628aa79e0cdd" providerId="LiveId" clId="{180CA509-31DE-4070-AFF4-C474E1C7C0DB}" dt="2020-07-13T16:40:46.842" v="43" actId="47"/>
        <pc:sldMkLst>
          <pc:docMk/>
          <pc:sldMk cId="3038728860" sldId="354"/>
        </pc:sldMkLst>
      </pc:sldChg>
      <pc:sldChg chg="del">
        <pc:chgData name="Angel Madero Arias" userId="ade7628aa79e0cdd" providerId="LiveId" clId="{180CA509-31DE-4070-AFF4-C474E1C7C0DB}" dt="2020-07-13T16:40:48.146" v="44" actId="47"/>
        <pc:sldMkLst>
          <pc:docMk/>
          <pc:sldMk cId="2660752452" sldId="356"/>
        </pc:sldMkLst>
      </pc:sldChg>
      <pc:sldChg chg="del">
        <pc:chgData name="Angel Madero Arias" userId="ade7628aa79e0cdd" providerId="LiveId" clId="{180CA509-31DE-4070-AFF4-C474E1C7C0DB}" dt="2020-07-13T16:40:50.454" v="46" actId="47"/>
        <pc:sldMkLst>
          <pc:docMk/>
          <pc:sldMk cId="1170757469" sldId="357"/>
        </pc:sldMkLst>
      </pc:sldChg>
      <pc:sldChg chg="del">
        <pc:chgData name="Angel Madero Arias" userId="ade7628aa79e0cdd" providerId="LiveId" clId="{180CA509-31DE-4070-AFF4-C474E1C7C0DB}" dt="2020-07-13T16:40:49.272" v="45" actId="47"/>
        <pc:sldMkLst>
          <pc:docMk/>
          <pc:sldMk cId="2082285172" sldId="358"/>
        </pc:sldMkLst>
      </pc:sldChg>
      <pc:sldChg chg="del">
        <pc:chgData name="Angel Madero Arias" userId="ade7628aa79e0cdd" providerId="LiveId" clId="{180CA509-31DE-4070-AFF4-C474E1C7C0DB}" dt="2020-07-13T16:39:43.342" v="31" actId="47"/>
        <pc:sldMkLst>
          <pc:docMk/>
          <pc:sldMk cId="1036769094" sldId="359"/>
        </pc:sldMkLst>
      </pc:sldChg>
      <pc:sldChg chg="del">
        <pc:chgData name="Angel Madero Arias" userId="ade7628aa79e0cdd" providerId="LiveId" clId="{180CA509-31DE-4070-AFF4-C474E1C7C0DB}" dt="2020-07-13T16:42:38.281" v="61" actId="47"/>
        <pc:sldMkLst>
          <pc:docMk/>
          <pc:sldMk cId="764500538" sldId="462"/>
        </pc:sldMkLst>
      </pc:sldChg>
      <pc:sldChg chg="modSp mod">
        <pc:chgData name="Angel Madero Arias" userId="ade7628aa79e0cdd" providerId="LiveId" clId="{180CA509-31DE-4070-AFF4-C474E1C7C0DB}" dt="2020-07-13T16:53:41.539" v="345" actId="2711"/>
        <pc:sldMkLst>
          <pc:docMk/>
          <pc:sldMk cId="1918111657" sldId="463"/>
        </pc:sldMkLst>
        <pc:spChg chg="mod">
          <ac:chgData name="Angel Madero Arias" userId="ade7628aa79e0cdd" providerId="LiveId" clId="{180CA509-31DE-4070-AFF4-C474E1C7C0DB}" dt="2020-07-13T16:53:35.459" v="344" actId="2711"/>
          <ac:spMkLst>
            <pc:docMk/>
            <pc:sldMk cId="1918111657" sldId="463"/>
            <ac:spMk id="6" creationId="{00000000-0000-0000-0000-000000000000}"/>
          </ac:spMkLst>
        </pc:spChg>
        <pc:graphicFrameChg chg="mod">
          <ac:chgData name="Angel Madero Arias" userId="ade7628aa79e0cdd" providerId="LiveId" clId="{180CA509-31DE-4070-AFF4-C474E1C7C0DB}" dt="2020-07-13T16:53:41.539" v="345" actId="2711"/>
          <ac:graphicFrameMkLst>
            <pc:docMk/>
            <pc:sldMk cId="1918111657" sldId="463"/>
            <ac:graphicFrameMk id="2" creationId="{00000000-0000-0000-0000-000000000000}"/>
          </ac:graphicFrameMkLst>
        </pc:graphicFrameChg>
      </pc:sldChg>
      <pc:sldChg chg="del">
        <pc:chgData name="Angel Madero Arias" userId="ade7628aa79e0cdd" providerId="LiveId" clId="{180CA509-31DE-4070-AFF4-C474E1C7C0DB}" dt="2020-07-13T16:40:35.691" v="42" actId="47"/>
        <pc:sldMkLst>
          <pc:docMk/>
          <pc:sldMk cId="2745658181" sldId="464"/>
        </pc:sldMkLst>
      </pc:sldChg>
      <pc:sldChg chg="modSp mod">
        <pc:chgData name="Angel Madero Arias" userId="ade7628aa79e0cdd" providerId="LiveId" clId="{180CA509-31DE-4070-AFF4-C474E1C7C0DB}" dt="2020-07-13T16:55:53.499" v="362" actId="2711"/>
        <pc:sldMkLst>
          <pc:docMk/>
          <pc:sldMk cId="1941112382" sldId="466"/>
        </pc:sldMkLst>
        <pc:spChg chg="mod">
          <ac:chgData name="Angel Madero Arias" userId="ade7628aa79e0cdd" providerId="LiveId" clId="{180CA509-31DE-4070-AFF4-C474E1C7C0DB}" dt="2020-07-13T16:55:53.499" v="362" actId="2711"/>
          <ac:spMkLst>
            <pc:docMk/>
            <pc:sldMk cId="1941112382" sldId="466"/>
            <ac:spMk id="5" creationId="{00000000-0000-0000-0000-000000000000}"/>
          </ac:spMkLst>
        </pc:spChg>
      </pc:sldChg>
      <pc:sldChg chg="del">
        <pc:chgData name="Angel Madero Arias" userId="ade7628aa79e0cdd" providerId="LiveId" clId="{180CA509-31DE-4070-AFF4-C474E1C7C0DB}" dt="2020-07-13T16:39:53.332" v="35" actId="47"/>
        <pc:sldMkLst>
          <pc:docMk/>
          <pc:sldMk cId="3443916890" sldId="469"/>
        </pc:sldMkLst>
      </pc:sldChg>
      <pc:sldChg chg="del">
        <pc:chgData name="Angel Madero Arias" userId="ade7628aa79e0cdd" providerId="LiveId" clId="{180CA509-31DE-4070-AFF4-C474E1C7C0DB}" dt="2020-07-13T16:39:49.788" v="33" actId="47"/>
        <pc:sldMkLst>
          <pc:docMk/>
          <pc:sldMk cId="424989668" sldId="471"/>
        </pc:sldMkLst>
      </pc:sldChg>
      <pc:sldChg chg="addSp delSp modSp mod ord">
        <pc:chgData name="Angel Madero Arias" userId="ade7628aa79e0cdd" providerId="LiveId" clId="{180CA509-31DE-4070-AFF4-C474E1C7C0DB}" dt="2020-07-13T16:57:27.583" v="378"/>
        <pc:sldMkLst>
          <pc:docMk/>
          <pc:sldMk cId="2569769102" sldId="472"/>
        </pc:sldMkLst>
        <pc:picChg chg="del">
          <ac:chgData name="Angel Madero Arias" userId="ade7628aa79e0cdd" providerId="LiveId" clId="{180CA509-31DE-4070-AFF4-C474E1C7C0DB}" dt="2020-07-13T16:56:05.999" v="364" actId="478"/>
          <ac:picMkLst>
            <pc:docMk/>
            <pc:sldMk cId="2569769102" sldId="472"/>
            <ac:picMk id="3" creationId="{91E85614-C738-48A1-A990-B5DD2BF47C2B}"/>
          </ac:picMkLst>
        </pc:picChg>
        <pc:picChg chg="add mod">
          <ac:chgData name="Angel Madero Arias" userId="ade7628aa79e0cdd" providerId="LiveId" clId="{180CA509-31DE-4070-AFF4-C474E1C7C0DB}" dt="2020-07-13T16:56:58.410" v="373" actId="962"/>
          <ac:picMkLst>
            <pc:docMk/>
            <pc:sldMk cId="2569769102" sldId="472"/>
            <ac:picMk id="4" creationId="{1324899F-DE75-47DC-B0AC-00FAF4766EF2}"/>
          </ac:picMkLst>
        </pc:picChg>
      </pc:sldChg>
      <pc:sldChg chg="del">
        <pc:chgData name="Angel Madero Arias" userId="ade7628aa79e0cdd" providerId="LiveId" clId="{180CA509-31DE-4070-AFF4-C474E1C7C0DB}" dt="2020-07-13T16:39:56.022" v="37" actId="47"/>
        <pc:sldMkLst>
          <pc:docMk/>
          <pc:sldMk cId="3597975761" sldId="473"/>
        </pc:sldMkLst>
      </pc:sldChg>
      <pc:sldChg chg="addSp delSp modSp mod ord">
        <pc:chgData name="Angel Madero Arias" userId="ade7628aa79e0cdd" providerId="LiveId" clId="{180CA509-31DE-4070-AFF4-C474E1C7C0DB}" dt="2020-07-13T16:59:12.618" v="387" actId="1076"/>
        <pc:sldMkLst>
          <pc:docMk/>
          <pc:sldMk cId="3780911905" sldId="483"/>
        </pc:sldMkLst>
        <pc:picChg chg="del mod">
          <ac:chgData name="Angel Madero Arias" userId="ade7628aa79e0cdd" providerId="LiveId" clId="{180CA509-31DE-4070-AFF4-C474E1C7C0DB}" dt="2020-07-13T16:58:57.099" v="385" actId="478"/>
          <ac:picMkLst>
            <pc:docMk/>
            <pc:sldMk cId="3780911905" sldId="483"/>
            <ac:picMk id="5" creationId="{00000000-0000-0000-0000-000000000000}"/>
          </ac:picMkLst>
        </pc:picChg>
        <pc:picChg chg="add mod">
          <ac:chgData name="Angel Madero Arias" userId="ade7628aa79e0cdd" providerId="LiveId" clId="{180CA509-31DE-4070-AFF4-C474E1C7C0DB}" dt="2020-07-13T16:59:12.618" v="387" actId="1076"/>
          <ac:picMkLst>
            <pc:docMk/>
            <pc:sldMk cId="3780911905" sldId="483"/>
            <ac:picMk id="7" creationId="{517CD840-F101-4A7C-A991-38D217614DAD}"/>
          </ac:picMkLst>
        </pc:picChg>
        <pc:picChg chg="del">
          <ac:chgData name="Angel Madero Arias" userId="ade7628aa79e0cdd" providerId="LiveId" clId="{180CA509-31DE-4070-AFF4-C474E1C7C0DB}" dt="2020-07-13T16:58:20.509" v="380" actId="478"/>
          <ac:picMkLst>
            <pc:docMk/>
            <pc:sldMk cId="3780911905" sldId="483"/>
            <ac:picMk id="11" creationId="{1A4E0676-45CE-4A65-837A-5C5EBB3B798A}"/>
          </ac:picMkLst>
        </pc:picChg>
      </pc:sldChg>
      <pc:sldChg chg="ord">
        <pc:chgData name="Angel Madero Arias" userId="ade7628aa79e0cdd" providerId="LiveId" clId="{180CA509-31DE-4070-AFF4-C474E1C7C0DB}" dt="2020-07-13T16:34:09.943" v="1"/>
        <pc:sldMkLst>
          <pc:docMk/>
          <pc:sldMk cId="2665297612" sldId="484"/>
        </pc:sldMkLst>
      </pc:sldChg>
      <pc:sldChg chg="del">
        <pc:chgData name="Angel Madero Arias" userId="ade7628aa79e0cdd" providerId="LiveId" clId="{180CA509-31DE-4070-AFF4-C474E1C7C0DB}" dt="2020-07-13T16:41:58.301" v="55" actId="47"/>
        <pc:sldMkLst>
          <pc:docMk/>
          <pc:sldMk cId="2611871182" sldId="495"/>
        </pc:sldMkLst>
      </pc:sldChg>
      <pc:sldChg chg="del">
        <pc:chgData name="Angel Madero Arias" userId="ade7628aa79e0cdd" providerId="LiveId" clId="{180CA509-31DE-4070-AFF4-C474E1C7C0DB}" dt="2020-07-13T16:41:20.017" v="48" actId="47"/>
        <pc:sldMkLst>
          <pc:docMk/>
          <pc:sldMk cId="133998783" sldId="499"/>
        </pc:sldMkLst>
      </pc:sldChg>
      <pc:sldChg chg="del">
        <pc:chgData name="Angel Madero Arias" userId="ade7628aa79e0cdd" providerId="LiveId" clId="{180CA509-31DE-4070-AFF4-C474E1C7C0DB}" dt="2020-07-13T16:41:35.431" v="51" actId="47"/>
        <pc:sldMkLst>
          <pc:docMk/>
          <pc:sldMk cId="1167930191" sldId="500"/>
        </pc:sldMkLst>
      </pc:sldChg>
      <pc:sldChg chg="del">
        <pc:chgData name="Angel Madero Arias" userId="ade7628aa79e0cdd" providerId="LiveId" clId="{180CA509-31DE-4070-AFF4-C474E1C7C0DB}" dt="2020-07-13T16:41:32.017" v="49" actId="47"/>
        <pc:sldMkLst>
          <pc:docMk/>
          <pc:sldMk cId="170269586" sldId="501"/>
        </pc:sldMkLst>
      </pc:sldChg>
      <pc:sldChg chg="del">
        <pc:chgData name="Angel Madero Arias" userId="ade7628aa79e0cdd" providerId="LiveId" clId="{180CA509-31DE-4070-AFF4-C474E1C7C0DB}" dt="2020-07-13T16:41:41.432" v="53" actId="47"/>
        <pc:sldMkLst>
          <pc:docMk/>
          <pc:sldMk cId="1581780315" sldId="502"/>
        </pc:sldMkLst>
      </pc:sldChg>
      <pc:sldChg chg="del">
        <pc:chgData name="Angel Madero Arias" userId="ade7628aa79e0cdd" providerId="LiveId" clId="{180CA509-31DE-4070-AFF4-C474E1C7C0DB}" dt="2020-07-13T17:03:09.303" v="390" actId="47"/>
        <pc:sldMkLst>
          <pc:docMk/>
          <pc:sldMk cId="3760987371" sldId="503"/>
        </pc:sldMkLst>
      </pc:sldChg>
      <pc:sldChg chg="del">
        <pc:chgData name="Angel Madero Arias" userId="ade7628aa79e0cdd" providerId="LiveId" clId="{180CA509-31DE-4070-AFF4-C474E1C7C0DB}" dt="2020-07-13T16:41:53.495" v="54" actId="47"/>
        <pc:sldMkLst>
          <pc:docMk/>
          <pc:sldMk cId="1707607687" sldId="504"/>
        </pc:sldMkLst>
      </pc:sldChg>
      <pc:sldChg chg="add ord">
        <pc:chgData name="Angel Madero Arias" userId="ade7628aa79e0cdd" providerId="LiveId" clId="{180CA509-31DE-4070-AFF4-C474E1C7C0DB}" dt="2020-07-13T16:56:21.939" v="370"/>
        <pc:sldMkLst>
          <pc:docMk/>
          <pc:sldMk cId="3349897105" sldId="504"/>
        </pc:sldMkLst>
      </pc:sldChg>
      <pc:sldChg chg="del">
        <pc:chgData name="Angel Madero Arias" userId="ade7628aa79e0cdd" providerId="LiveId" clId="{180CA509-31DE-4070-AFF4-C474E1C7C0DB}" dt="2020-07-13T16:41:38.992" v="52" actId="47"/>
        <pc:sldMkLst>
          <pc:docMk/>
          <pc:sldMk cId="2075324167" sldId="505"/>
        </pc:sldMkLst>
      </pc:sldChg>
      <pc:sldChg chg="addSp delSp modSp add mod">
        <pc:chgData name="Angel Madero Arias" userId="ade7628aa79e0cdd" providerId="LiveId" clId="{180CA509-31DE-4070-AFF4-C474E1C7C0DB}" dt="2020-07-13T17:00:10.669" v="389" actId="14100"/>
        <pc:sldMkLst>
          <pc:docMk/>
          <pc:sldMk cId="3485839335" sldId="505"/>
        </pc:sldMkLst>
        <pc:picChg chg="del">
          <ac:chgData name="Angel Madero Arias" userId="ade7628aa79e0cdd" providerId="LiveId" clId="{180CA509-31DE-4070-AFF4-C474E1C7C0DB}" dt="2020-07-13T16:56:14.699" v="367" actId="478"/>
          <ac:picMkLst>
            <pc:docMk/>
            <pc:sldMk cId="3485839335" sldId="505"/>
            <ac:picMk id="3" creationId="{91E85614-C738-48A1-A990-B5DD2BF47C2B}"/>
          </ac:picMkLst>
        </pc:picChg>
        <pc:picChg chg="add mod">
          <ac:chgData name="Angel Madero Arias" userId="ade7628aa79e0cdd" providerId="LiveId" clId="{180CA509-31DE-4070-AFF4-C474E1C7C0DB}" dt="2020-07-13T17:00:10.669" v="389" actId="14100"/>
          <ac:picMkLst>
            <pc:docMk/>
            <pc:sldMk cId="3485839335" sldId="505"/>
            <ac:picMk id="4" creationId="{8064BE74-8A92-4774-B354-9DA58A2D2531}"/>
          </ac:picMkLst>
        </pc:picChg>
      </pc:sldChg>
      <pc:sldChg chg="del">
        <pc:chgData name="Angel Madero Arias" userId="ade7628aa79e0cdd" providerId="LiveId" clId="{180CA509-31DE-4070-AFF4-C474E1C7C0DB}" dt="2020-07-13T16:41:17.976" v="47" actId="47"/>
        <pc:sldMkLst>
          <pc:docMk/>
          <pc:sldMk cId="239567300" sldId="506"/>
        </pc:sldMkLst>
      </pc:sldChg>
      <pc:sldChg chg="delSp add del mod">
        <pc:chgData name="Angel Madero Arias" userId="ade7628aa79e0cdd" providerId="LiveId" clId="{180CA509-31DE-4070-AFF4-C474E1C7C0DB}" dt="2020-07-13T16:58:11.989" v="379" actId="47"/>
        <pc:sldMkLst>
          <pc:docMk/>
          <pc:sldMk cId="2377778039" sldId="506"/>
        </pc:sldMkLst>
        <pc:picChg chg="del">
          <ac:chgData name="Angel Madero Arias" userId="ade7628aa79e0cdd" providerId="LiveId" clId="{180CA509-31DE-4070-AFF4-C474E1C7C0DB}" dt="2020-07-13T16:56:17.532" v="368" actId="478"/>
          <ac:picMkLst>
            <pc:docMk/>
            <pc:sldMk cId="2377778039" sldId="506"/>
            <ac:picMk id="3" creationId="{91E85614-C738-48A1-A990-B5DD2BF47C2B}"/>
          </ac:picMkLst>
        </pc:picChg>
      </pc:sldChg>
      <pc:sldChg chg="del">
        <pc:chgData name="Angel Madero Arias" userId="ade7628aa79e0cdd" providerId="LiveId" clId="{180CA509-31DE-4070-AFF4-C474E1C7C0DB}" dt="2020-07-13T16:41:33.657" v="50" actId="47"/>
        <pc:sldMkLst>
          <pc:docMk/>
          <pc:sldMk cId="4199148726" sldId="507"/>
        </pc:sldMkLst>
      </pc:sldChg>
      <pc:sldMasterChg chg="del delSldLayout">
        <pc:chgData name="Angel Madero Arias" userId="ade7628aa79e0cdd" providerId="LiveId" clId="{180CA509-31DE-4070-AFF4-C474E1C7C0DB}" dt="2020-07-13T16:42:39.311" v="62" actId="47"/>
        <pc:sldMasterMkLst>
          <pc:docMk/>
          <pc:sldMasterMk cId="3401132498" sldId="2147483672"/>
        </pc:sldMasterMkLst>
        <pc:sldLayoutChg chg="del">
          <pc:chgData name="Angel Madero Arias" userId="ade7628aa79e0cdd" providerId="LiveId" clId="{180CA509-31DE-4070-AFF4-C474E1C7C0DB}" dt="2020-07-13T16:42:39.311" v="62" actId="47"/>
          <pc:sldLayoutMkLst>
            <pc:docMk/>
            <pc:sldMasterMk cId="3401132498" sldId="2147483672"/>
            <pc:sldLayoutMk cId="725129682" sldId="2147483673"/>
          </pc:sldLayoutMkLst>
        </pc:sldLayoutChg>
        <pc:sldLayoutChg chg="del">
          <pc:chgData name="Angel Madero Arias" userId="ade7628aa79e0cdd" providerId="LiveId" clId="{180CA509-31DE-4070-AFF4-C474E1C7C0DB}" dt="2020-07-13T16:42:39.311" v="62" actId="47"/>
          <pc:sldLayoutMkLst>
            <pc:docMk/>
            <pc:sldMasterMk cId="3401132498" sldId="2147483672"/>
            <pc:sldLayoutMk cId="2231733505" sldId="2147483674"/>
          </pc:sldLayoutMkLst>
        </pc:sldLayoutChg>
        <pc:sldLayoutChg chg="del">
          <pc:chgData name="Angel Madero Arias" userId="ade7628aa79e0cdd" providerId="LiveId" clId="{180CA509-31DE-4070-AFF4-C474E1C7C0DB}" dt="2020-07-13T16:42:39.311" v="62" actId="47"/>
          <pc:sldLayoutMkLst>
            <pc:docMk/>
            <pc:sldMasterMk cId="3401132498" sldId="2147483672"/>
            <pc:sldLayoutMk cId="2386575649" sldId="2147483675"/>
          </pc:sldLayoutMkLst>
        </pc:sldLayoutChg>
        <pc:sldLayoutChg chg="del">
          <pc:chgData name="Angel Madero Arias" userId="ade7628aa79e0cdd" providerId="LiveId" clId="{180CA509-31DE-4070-AFF4-C474E1C7C0DB}" dt="2020-07-13T16:42:39.311" v="62" actId="47"/>
          <pc:sldLayoutMkLst>
            <pc:docMk/>
            <pc:sldMasterMk cId="3401132498" sldId="2147483672"/>
            <pc:sldLayoutMk cId="1468671523" sldId="2147483676"/>
          </pc:sldLayoutMkLst>
        </pc:sldLayoutChg>
        <pc:sldLayoutChg chg="del">
          <pc:chgData name="Angel Madero Arias" userId="ade7628aa79e0cdd" providerId="LiveId" clId="{180CA509-31DE-4070-AFF4-C474E1C7C0DB}" dt="2020-07-13T16:42:39.311" v="62" actId="47"/>
          <pc:sldLayoutMkLst>
            <pc:docMk/>
            <pc:sldMasterMk cId="3401132498" sldId="2147483672"/>
            <pc:sldLayoutMk cId="3314299368" sldId="2147483677"/>
          </pc:sldLayoutMkLst>
        </pc:sldLayoutChg>
        <pc:sldLayoutChg chg="del">
          <pc:chgData name="Angel Madero Arias" userId="ade7628aa79e0cdd" providerId="LiveId" clId="{180CA509-31DE-4070-AFF4-C474E1C7C0DB}" dt="2020-07-13T16:42:39.311" v="62" actId="47"/>
          <pc:sldLayoutMkLst>
            <pc:docMk/>
            <pc:sldMasterMk cId="3401132498" sldId="2147483672"/>
            <pc:sldLayoutMk cId="3140301444" sldId="2147483678"/>
          </pc:sldLayoutMkLst>
        </pc:sldLayoutChg>
        <pc:sldLayoutChg chg="del">
          <pc:chgData name="Angel Madero Arias" userId="ade7628aa79e0cdd" providerId="LiveId" clId="{180CA509-31DE-4070-AFF4-C474E1C7C0DB}" dt="2020-07-13T16:42:39.311" v="62" actId="47"/>
          <pc:sldLayoutMkLst>
            <pc:docMk/>
            <pc:sldMasterMk cId="3401132498" sldId="2147483672"/>
            <pc:sldLayoutMk cId="2487037938" sldId="2147483679"/>
          </pc:sldLayoutMkLst>
        </pc:sldLayoutChg>
        <pc:sldLayoutChg chg="del">
          <pc:chgData name="Angel Madero Arias" userId="ade7628aa79e0cdd" providerId="LiveId" clId="{180CA509-31DE-4070-AFF4-C474E1C7C0DB}" dt="2020-07-13T16:42:39.311" v="62" actId="47"/>
          <pc:sldLayoutMkLst>
            <pc:docMk/>
            <pc:sldMasterMk cId="3401132498" sldId="2147483672"/>
            <pc:sldLayoutMk cId="2483755402" sldId="2147483680"/>
          </pc:sldLayoutMkLst>
        </pc:sldLayoutChg>
        <pc:sldLayoutChg chg="del">
          <pc:chgData name="Angel Madero Arias" userId="ade7628aa79e0cdd" providerId="LiveId" clId="{180CA509-31DE-4070-AFF4-C474E1C7C0DB}" dt="2020-07-13T16:42:39.311" v="62" actId="47"/>
          <pc:sldLayoutMkLst>
            <pc:docMk/>
            <pc:sldMasterMk cId="3401132498" sldId="2147483672"/>
            <pc:sldLayoutMk cId="2094796343" sldId="2147483681"/>
          </pc:sldLayoutMkLst>
        </pc:sldLayoutChg>
        <pc:sldLayoutChg chg="del">
          <pc:chgData name="Angel Madero Arias" userId="ade7628aa79e0cdd" providerId="LiveId" clId="{180CA509-31DE-4070-AFF4-C474E1C7C0DB}" dt="2020-07-13T16:42:39.311" v="62" actId="47"/>
          <pc:sldLayoutMkLst>
            <pc:docMk/>
            <pc:sldMasterMk cId="3401132498" sldId="2147483672"/>
            <pc:sldLayoutMk cId="2003367751" sldId="2147483682"/>
          </pc:sldLayoutMkLst>
        </pc:sldLayoutChg>
        <pc:sldLayoutChg chg="del">
          <pc:chgData name="Angel Madero Arias" userId="ade7628aa79e0cdd" providerId="LiveId" clId="{180CA509-31DE-4070-AFF4-C474E1C7C0DB}" dt="2020-07-13T16:42:39.311" v="62" actId="47"/>
          <pc:sldLayoutMkLst>
            <pc:docMk/>
            <pc:sldMasterMk cId="3401132498" sldId="2147483672"/>
            <pc:sldLayoutMk cId="3641778433" sldId="2147483683"/>
          </pc:sldLayoutMkLst>
        </pc:sldLayoutChg>
      </pc:sldMaster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g"/></Relationships>
</file>

<file path=ppt/diagrams/_rels/data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image" Target="../media/image17.png"/></Relationships>
</file>

<file path=ppt/diagrams/_rels/data7.xml.rels><?xml version="1.0" encoding="UTF-8" standalone="yes"?>
<Relationships xmlns="http://schemas.openxmlformats.org/package/2006/relationships"><Relationship Id="rId8" Type="http://schemas.openxmlformats.org/officeDocument/2006/relationships/hyperlink" Target="https://stoprumores.com/educacion/" TargetMode="External"/><Relationship Id="rId13" Type="http://schemas.openxmlformats.org/officeDocument/2006/relationships/hyperlink" Target="https://stoprumores.com/hiyab/" TargetMode="External"/><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hyperlink" Target="https://stoprumores.com/comercio-e-impuestos/" TargetMode="External"/><Relationship Id="rId21" Type="http://schemas.openxmlformats.org/officeDocument/2006/relationships/image" Target="../media/image28.png"/><Relationship Id="rId7" Type="http://schemas.openxmlformats.org/officeDocument/2006/relationships/hyperlink" Target="https://stoprumores.com/violencia-machista/" TargetMode="External"/><Relationship Id="rId12" Type="http://schemas.openxmlformats.org/officeDocument/2006/relationships/hyperlink" Target="https://stoprumores.com/islamofobia/" TargetMode="External"/><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hyperlink" Target="https://stoprumores.com/servicios-sociales/" TargetMode="External"/><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image" Target="../media/image36.png"/><Relationship Id="rId1" Type="http://schemas.openxmlformats.org/officeDocument/2006/relationships/hyperlink" Target="https://stoprumores.com/sanidad/" TargetMode="External"/><Relationship Id="rId6" Type="http://schemas.openxmlformats.org/officeDocument/2006/relationships/hyperlink" Target="https://stoprumores.com/matrimonios/" TargetMode="External"/><Relationship Id="rId11" Type="http://schemas.openxmlformats.org/officeDocument/2006/relationships/hyperlink" Target="https://stoprumores.com/personas-refugiadas/" TargetMode="External"/><Relationship Id="rId24" Type="http://schemas.openxmlformats.org/officeDocument/2006/relationships/image" Target="../media/image31.png"/><Relationship Id="rId5" Type="http://schemas.openxmlformats.org/officeDocument/2006/relationships/hyperlink" Target="https://stoprumores.com/mercado-laboral/" TargetMode="External"/><Relationship Id="rId15" Type="http://schemas.openxmlformats.org/officeDocument/2006/relationships/hyperlink" Target="https://stoprumores.com/formacion/" TargetMode="External"/><Relationship Id="rId23" Type="http://schemas.openxmlformats.org/officeDocument/2006/relationships/image" Target="../media/image30.png"/><Relationship Id="rId28" Type="http://schemas.openxmlformats.org/officeDocument/2006/relationships/image" Target="../media/image35.png"/><Relationship Id="rId10" Type="http://schemas.openxmlformats.org/officeDocument/2006/relationships/hyperlink" Target="https://stoprumores.com/vivienda" TargetMode="External"/><Relationship Id="rId19" Type="http://schemas.openxmlformats.org/officeDocument/2006/relationships/image" Target="../media/image26.png"/><Relationship Id="rId4" Type="http://schemas.openxmlformats.org/officeDocument/2006/relationships/hyperlink" Target="https://stoprumores.com/convivencia/" TargetMode="External"/><Relationship Id="rId9" Type="http://schemas.openxmlformats.org/officeDocument/2006/relationships/hyperlink" Target="https://stoprumores.com/ayudas-escolares" TargetMode="External"/><Relationship Id="rId14" Type="http://schemas.openxmlformats.org/officeDocument/2006/relationships/hyperlink" Target="https://stoprumores.com/delincuencia/" TargetMode="External"/><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g"/></Relationships>
</file>

<file path=ppt/diagrams/_rels/drawing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image" Target="../media/image17.png"/></Relationships>
</file>

<file path=ppt/diagrams/_rels/drawing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image" Target="../media/image23.png"/><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5A1B2-F60A-4EC6-9700-2BC411215926}"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ES"/>
        </a:p>
      </dgm:t>
    </dgm:pt>
    <dgm:pt modelId="{E3FD7E32-2101-467A-85D9-9F2D0CF8D744}">
      <dgm:prSet phldrT="[Texto]"/>
      <dgm:spPr>
        <a:solidFill>
          <a:srgbClr val="6CC24A"/>
        </a:solidFill>
        <a:ln>
          <a:solidFill>
            <a:srgbClr val="6CC24A"/>
          </a:solidFill>
        </a:ln>
      </dgm:spPr>
      <dgm:t>
        <a:bodyPr/>
        <a:lstStyle/>
        <a:p>
          <a:r>
            <a:rPr lang="en-GB" b="1">
              <a:latin typeface="Gandhi Sans" panose="02000000000000000000" pitchFamily="50" charset="0"/>
              <a:ea typeface="Tahoma" panose="020B0604030504040204" pitchFamily="34" charset="0"/>
              <a:cs typeface="Tahoma" panose="020B0604030504040204" pitchFamily="34" charset="0"/>
            </a:rPr>
            <a:t>What it is</a:t>
          </a:r>
        </a:p>
      </dgm:t>
    </dgm:pt>
    <dgm:pt modelId="{7A04C14B-0507-4F53-A3E9-7F522D8615BD}" type="parTrans" cxnId="{34B70679-873E-47F3-8146-60AF5E567603}">
      <dgm:prSet/>
      <dgm:spPr/>
      <dgm:t>
        <a:bodyPr/>
        <a:lstStyle/>
        <a:p>
          <a:endParaRPr lang="es-ES">
            <a:latin typeface="Gandhi Sans" panose="02000000000000000000" pitchFamily="50" charset="0"/>
          </a:endParaRPr>
        </a:p>
      </dgm:t>
    </dgm:pt>
    <dgm:pt modelId="{26FB9605-CE9E-42FF-859C-046FBE0E226B}" type="sibTrans" cxnId="{34B70679-873E-47F3-8146-60AF5E567603}">
      <dgm:prSet/>
      <dgm:spPr/>
      <dgm:t>
        <a:bodyPr/>
        <a:lstStyle/>
        <a:p>
          <a:endParaRPr lang="es-ES">
            <a:latin typeface="Gandhi Sans" panose="02000000000000000000" pitchFamily="50" charset="0"/>
          </a:endParaRPr>
        </a:p>
      </dgm:t>
    </dgm:pt>
    <dgm:pt modelId="{D421C53F-AB13-42D6-ACF7-D18AD4B9D823}">
      <dgm:prSet phldrT="[Texto]"/>
      <dgm:spPr>
        <a:gradFill flip="none" rotWithShape="0">
          <a:gsLst>
            <a:gs pos="0">
              <a:srgbClr val="6CC24A">
                <a:tint val="66000"/>
                <a:satMod val="160000"/>
              </a:srgbClr>
            </a:gs>
            <a:gs pos="50000">
              <a:srgbClr val="6CC24A">
                <a:tint val="44500"/>
                <a:satMod val="160000"/>
              </a:srgbClr>
            </a:gs>
            <a:gs pos="100000">
              <a:srgbClr val="6CC24A">
                <a:tint val="23500"/>
                <a:satMod val="160000"/>
              </a:srgbClr>
            </a:gs>
          </a:gsLst>
          <a:lin ang="2700000" scaled="1"/>
          <a:tileRect/>
        </a:gradFill>
      </dgm:spPr>
      <dgm:t>
        <a:bodyPr/>
        <a:lstStyle/>
        <a:p>
          <a:r>
            <a:rPr lang="en-GB" dirty="0" smtClean="0">
              <a:latin typeface="Gandhi Sans" panose="02000000000000000000" pitchFamily="50" charset="0"/>
              <a:ea typeface="Tahoma" panose="020B0604030504040204" pitchFamily="34" charset="0"/>
              <a:cs typeface="Arial" panose="020B0604020202020204" pitchFamily="34" charset="0"/>
            </a:rPr>
            <a:t>  It </a:t>
          </a:r>
          <a:r>
            <a:rPr lang="en-GB" dirty="0">
              <a:latin typeface="Gandhi Sans" panose="02000000000000000000" pitchFamily="50" charset="0"/>
              <a:ea typeface="Tahoma" panose="020B0604030504040204" pitchFamily="34" charset="0"/>
              <a:cs typeface="Arial" panose="020B0604020202020204" pitchFamily="34" charset="0"/>
            </a:rPr>
            <a:t>is a communicative and social impact strategy.</a:t>
          </a:r>
        </a:p>
      </dgm:t>
    </dgm:pt>
    <dgm:pt modelId="{92D0A1F0-C478-4BDB-BE0F-5B127E025606}" type="parTrans" cxnId="{30A0A41E-D9F3-4C9D-8CFE-C5467C4FAD79}">
      <dgm:prSet/>
      <dgm:spPr/>
      <dgm:t>
        <a:bodyPr/>
        <a:lstStyle/>
        <a:p>
          <a:endParaRPr lang="es-ES">
            <a:latin typeface="Gandhi Sans" panose="02000000000000000000" pitchFamily="50" charset="0"/>
          </a:endParaRPr>
        </a:p>
      </dgm:t>
    </dgm:pt>
    <dgm:pt modelId="{30F626EF-24F4-4ABC-A585-29D484B5DA1D}" type="sibTrans" cxnId="{30A0A41E-D9F3-4C9D-8CFE-C5467C4FAD79}">
      <dgm:prSet/>
      <dgm:spPr/>
      <dgm:t>
        <a:bodyPr/>
        <a:lstStyle/>
        <a:p>
          <a:endParaRPr lang="es-ES">
            <a:latin typeface="Gandhi Sans" panose="02000000000000000000" pitchFamily="50" charset="0"/>
          </a:endParaRPr>
        </a:p>
      </dgm:t>
    </dgm:pt>
    <dgm:pt modelId="{62A24A6B-718F-4A5B-8878-C901F754EB29}">
      <dgm:prSet phldrT="[Texto]"/>
      <dgm:spPr>
        <a:gradFill flip="none" rotWithShape="0">
          <a:gsLst>
            <a:gs pos="0">
              <a:srgbClr val="6CC24A">
                <a:tint val="66000"/>
                <a:satMod val="160000"/>
              </a:srgbClr>
            </a:gs>
            <a:gs pos="50000">
              <a:srgbClr val="6CC24A">
                <a:tint val="44500"/>
                <a:satMod val="160000"/>
              </a:srgbClr>
            </a:gs>
            <a:gs pos="100000">
              <a:srgbClr val="6CC24A">
                <a:tint val="23500"/>
                <a:satMod val="160000"/>
              </a:srgbClr>
            </a:gs>
          </a:gsLst>
          <a:lin ang="2700000" scaled="1"/>
          <a:tileRect/>
        </a:gradFill>
      </dgm:spPr>
      <dgm:t>
        <a:bodyPr/>
        <a:lstStyle/>
        <a:p>
          <a:r>
            <a:rPr lang="en-GB" dirty="0" smtClean="0">
              <a:latin typeface="Gandhi Sans" panose="02000000000000000000" pitchFamily="50" charset="0"/>
              <a:ea typeface="Tahoma" panose="020B0604030504040204" pitchFamily="34" charset="0"/>
              <a:cs typeface="Arial" panose="020B0604020202020204" pitchFamily="34" charset="0"/>
            </a:rPr>
            <a:t>  Its </a:t>
          </a:r>
          <a:r>
            <a:rPr lang="en-GB" dirty="0">
              <a:latin typeface="Gandhi Sans" panose="02000000000000000000" pitchFamily="50" charset="0"/>
              <a:ea typeface="Tahoma" panose="020B0604030504040204" pitchFamily="34" charset="0"/>
              <a:cs typeface="Arial" panose="020B0604020202020204" pitchFamily="34" charset="0"/>
            </a:rPr>
            <a:t>ambition is to fight the negative rumours and stereotypes </a:t>
          </a:r>
          <a:r>
            <a:rPr lang="en-GB" dirty="0" smtClean="0">
              <a:latin typeface="Gandhi Sans" panose="02000000000000000000" pitchFamily="50" charset="0"/>
              <a:ea typeface="Tahoma" panose="020B0604030504040204" pitchFamily="34" charset="0"/>
              <a:cs typeface="Arial" panose="020B0604020202020204" pitchFamily="34" charset="0"/>
            </a:rPr>
            <a:t> that </a:t>
          </a:r>
          <a:r>
            <a:rPr lang="en-GB" dirty="0">
              <a:latin typeface="Gandhi Sans" panose="02000000000000000000" pitchFamily="50" charset="0"/>
              <a:ea typeface="Tahoma" panose="020B0604030504040204" pitchFamily="34" charset="0"/>
              <a:cs typeface="Arial" panose="020B0604020202020204" pitchFamily="34" charset="0"/>
            </a:rPr>
            <a:t>stand in the way of harmonious coexistence among the diverse communities of Andalusia, Ceuta and Melilla.</a:t>
          </a:r>
        </a:p>
      </dgm:t>
    </dgm:pt>
    <dgm:pt modelId="{7FA3957E-E7F7-4058-B568-825B08888C8E}" type="parTrans" cxnId="{4333D89A-576F-47CA-8287-F78AC0E3647A}">
      <dgm:prSet/>
      <dgm:spPr/>
      <dgm:t>
        <a:bodyPr/>
        <a:lstStyle/>
        <a:p>
          <a:endParaRPr lang="es-ES">
            <a:latin typeface="Gandhi Sans" panose="02000000000000000000" pitchFamily="50" charset="0"/>
          </a:endParaRPr>
        </a:p>
      </dgm:t>
    </dgm:pt>
    <dgm:pt modelId="{E5968223-9100-41E3-83E8-033B422920C8}" type="sibTrans" cxnId="{4333D89A-576F-47CA-8287-F78AC0E3647A}">
      <dgm:prSet/>
      <dgm:spPr/>
      <dgm:t>
        <a:bodyPr/>
        <a:lstStyle/>
        <a:p>
          <a:endParaRPr lang="es-ES">
            <a:latin typeface="Gandhi Sans" panose="02000000000000000000" pitchFamily="50" charset="0"/>
          </a:endParaRPr>
        </a:p>
      </dgm:t>
    </dgm:pt>
    <dgm:pt modelId="{50DBC089-AA17-4BE4-A6DB-B5DB5912F1CB}">
      <dgm:prSet phldrT="[Texto]"/>
      <dgm:spPr>
        <a:solidFill>
          <a:srgbClr val="A1D6CA"/>
        </a:solidFill>
      </dgm:spPr>
      <dgm:t>
        <a:bodyPr/>
        <a:lstStyle/>
        <a:p>
          <a:r>
            <a:rPr lang="en-GB" b="1" dirty="0">
              <a:latin typeface="Gandhi Sans" panose="02000000000000000000" pitchFamily="50" charset="0"/>
              <a:ea typeface="Tahoma" panose="020B0604030504040204" pitchFamily="34" charset="0"/>
              <a:cs typeface="Tahoma" panose="020B0604030504040204" pitchFamily="34" charset="0"/>
            </a:rPr>
            <a:t>Who promotes it</a:t>
          </a:r>
        </a:p>
      </dgm:t>
    </dgm:pt>
    <dgm:pt modelId="{07267A7D-21E8-40AC-94EE-818F6C958360}" type="parTrans" cxnId="{DD10F6AA-594B-4F57-AE2E-0CFEC7C3EE16}">
      <dgm:prSet/>
      <dgm:spPr/>
      <dgm:t>
        <a:bodyPr/>
        <a:lstStyle/>
        <a:p>
          <a:endParaRPr lang="es-ES">
            <a:latin typeface="Gandhi Sans" panose="02000000000000000000" pitchFamily="50" charset="0"/>
          </a:endParaRPr>
        </a:p>
      </dgm:t>
    </dgm:pt>
    <dgm:pt modelId="{BCC460D1-846E-4A4C-A3CD-70BE4BEBEF55}" type="sibTrans" cxnId="{DD10F6AA-594B-4F57-AE2E-0CFEC7C3EE16}">
      <dgm:prSet/>
      <dgm:spPr/>
      <dgm:t>
        <a:bodyPr/>
        <a:lstStyle/>
        <a:p>
          <a:endParaRPr lang="es-ES">
            <a:latin typeface="Gandhi Sans" panose="02000000000000000000" pitchFamily="50" charset="0"/>
          </a:endParaRPr>
        </a:p>
      </dgm:t>
    </dgm:pt>
    <dgm:pt modelId="{7A356C61-3698-45EF-8A48-A29A7F9204FF}">
      <dgm:prSet phldrT="[Texto]"/>
      <dgm:spPr>
        <a:gradFill flip="none" rotWithShape="0">
          <a:gsLst>
            <a:gs pos="0">
              <a:srgbClr val="A1D6CA">
                <a:tint val="66000"/>
                <a:satMod val="160000"/>
              </a:srgbClr>
            </a:gs>
            <a:gs pos="50000">
              <a:srgbClr val="A1D6CA">
                <a:tint val="44500"/>
                <a:satMod val="160000"/>
              </a:srgbClr>
            </a:gs>
            <a:gs pos="100000">
              <a:srgbClr val="A1D6CA">
                <a:tint val="23500"/>
                <a:satMod val="160000"/>
              </a:srgbClr>
            </a:gs>
          </a:gsLst>
          <a:lin ang="0" scaled="1"/>
          <a:tileRect/>
        </a:gradFill>
      </dgm:spPr>
      <dgm:t>
        <a:bodyPr/>
        <a:lstStyle/>
        <a:p>
          <a:r>
            <a:rPr lang="en-GB" dirty="0" smtClean="0">
              <a:latin typeface="Gandhi Sans" panose="02000000000000000000" pitchFamily="50" charset="0"/>
              <a:ea typeface="Tahoma" panose="020B0604030504040204" pitchFamily="34" charset="0"/>
              <a:cs typeface="Arial" panose="020B0604020202020204" pitchFamily="34" charset="0"/>
            </a:rPr>
            <a:t>  The </a:t>
          </a:r>
          <a:r>
            <a:rPr lang="en-GB" dirty="0">
              <a:latin typeface="Gandhi Sans" panose="02000000000000000000" pitchFamily="50" charset="0"/>
              <a:ea typeface="Tahoma" panose="020B0604030504040204" pitchFamily="34" charset="0"/>
              <a:cs typeface="Arial" panose="020B0604020202020204" pitchFamily="34" charset="0"/>
            </a:rPr>
            <a:t>Andalucía </a:t>
          </a:r>
          <a:r>
            <a:rPr lang="en-GB" dirty="0" err="1">
              <a:latin typeface="Gandhi Sans" panose="02000000000000000000" pitchFamily="50" charset="0"/>
              <a:ea typeface="Tahoma" panose="020B0604030504040204" pitchFamily="34" charset="0"/>
              <a:cs typeface="Arial" panose="020B0604020202020204" pitchFamily="34" charset="0"/>
            </a:rPr>
            <a:t>Acoge</a:t>
          </a:r>
          <a:r>
            <a:rPr lang="en-GB" dirty="0">
              <a:latin typeface="Gandhi Sans" panose="02000000000000000000" pitchFamily="50" charset="0"/>
              <a:ea typeface="Tahoma" panose="020B0604030504040204" pitchFamily="34" charset="0"/>
              <a:cs typeface="Arial" panose="020B0604020202020204" pitchFamily="34" charset="0"/>
            </a:rPr>
            <a:t> Federation.</a:t>
          </a:r>
        </a:p>
      </dgm:t>
    </dgm:pt>
    <dgm:pt modelId="{08FDB2F2-E36C-4FD9-985D-FC32E238C252}" type="parTrans" cxnId="{66E2D269-BEAB-4321-B2AA-C49CE1DEEED3}">
      <dgm:prSet/>
      <dgm:spPr/>
      <dgm:t>
        <a:bodyPr/>
        <a:lstStyle/>
        <a:p>
          <a:endParaRPr lang="es-ES">
            <a:latin typeface="Gandhi Sans" panose="02000000000000000000" pitchFamily="50" charset="0"/>
          </a:endParaRPr>
        </a:p>
      </dgm:t>
    </dgm:pt>
    <dgm:pt modelId="{1700B47A-EE40-4ABF-9F72-F4C17D7757BA}" type="sibTrans" cxnId="{66E2D269-BEAB-4321-B2AA-C49CE1DEEED3}">
      <dgm:prSet/>
      <dgm:spPr/>
      <dgm:t>
        <a:bodyPr/>
        <a:lstStyle/>
        <a:p>
          <a:endParaRPr lang="es-ES">
            <a:latin typeface="Gandhi Sans" panose="02000000000000000000" pitchFamily="50" charset="0"/>
          </a:endParaRPr>
        </a:p>
      </dgm:t>
    </dgm:pt>
    <dgm:pt modelId="{9AD1BDDE-A2FD-47E4-9446-17A03973AA17}">
      <dgm:prSet phldrT="[Texto]"/>
      <dgm:spPr>
        <a:gradFill flip="none" rotWithShape="0">
          <a:gsLst>
            <a:gs pos="0">
              <a:srgbClr val="A1D6CA">
                <a:tint val="66000"/>
                <a:satMod val="160000"/>
              </a:srgbClr>
            </a:gs>
            <a:gs pos="50000">
              <a:srgbClr val="A1D6CA">
                <a:tint val="44500"/>
                <a:satMod val="160000"/>
              </a:srgbClr>
            </a:gs>
            <a:gs pos="100000">
              <a:srgbClr val="A1D6CA">
                <a:tint val="23500"/>
                <a:satMod val="160000"/>
              </a:srgbClr>
            </a:gs>
          </a:gsLst>
          <a:lin ang="0" scaled="1"/>
          <a:tileRect/>
        </a:gradFill>
      </dgm:spPr>
      <dgm:t>
        <a:bodyPr/>
        <a:lstStyle/>
        <a:p>
          <a:r>
            <a:rPr lang="en-GB" dirty="0" smtClean="0">
              <a:latin typeface="Gandhi Sans" panose="02000000000000000000" pitchFamily="50" charset="0"/>
              <a:ea typeface="Tahoma" panose="020B0604030504040204" pitchFamily="34" charset="0"/>
              <a:cs typeface="Arial" panose="020B0604020202020204" pitchFamily="34" charset="0"/>
            </a:rPr>
            <a:t>  Together </a:t>
          </a:r>
          <a:r>
            <a:rPr lang="en-GB" dirty="0">
              <a:latin typeface="Gandhi Sans" panose="02000000000000000000" pitchFamily="50" charset="0"/>
              <a:ea typeface="Tahoma" panose="020B0604030504040204" pitchFamily="34" charset="0"/>
              <a:cs typeface="Arial" panose="020B0604020202020204" pitchFamily="34" charset="0"/>
            </a:rPr>
            <a:t>with the associations, entities and individuals who wish to join.</a:t>
          </a:r>
        </a:p>
      </dgm:t>
    </dgm:pt>
    <dgm:pt modelId="{1EAAC09E-A32D-4D1B-9EDD-F6A3D4E650DC}" type="parTrans" cxnId="{6666CBEB-CE66-4211-B23D-5708CD593232}">
      <dgm:prSet/>
      <dgm:spPr/>
      <dgm:t>
        <a:bodyPr/>
        <a:lstStyle/>
        <a:p>
          <a:endParaRPr lang="es-ES">
            <a:latin typeface="Gandhi Sans" panose="02000000000000000000" pitchFamily="50" charset="0"/>
          </a:endParaRPr>
        </a:p>
      </dgm:t>
    </dgm:pt>
    <dgm:pt modelId="{D105BD8F-DDB9-4599-BFF9-DF84BDF05D0A}" type="sibTrans" cxnId="{6666CBEB-CE66-4211-B23D-5708CD593232}">
      <dgm:prSet/>
      <dgm:spPr/>
      <dgm:t>
        <a:bodyPr/>
        <a:lstStyle/>
        <a:p>
          <a:endParaRPr lang="es-ES">
            <a:latin typeface="Gandhi Sans" panose="02000000000000000000" pitchFamily="50" charset="0"/>
          </a:endParaRPr>
        </a:p>
      </dgm:t>
    </dgm:pt>
    <dgm:pt modelId="{F4F23110-9D9B-40D2-984C-C1EDA53A6E09}">
      <dgm:prSet phldrT="[Texto]"/>
      <dgm:spPr>
        <a:solidFill>
          <a:srgbClr val="C4D600"/>
        </a:solidFill>
      </dgm:spPr>
      <dgm:t>
        <a:bodyPr/>
        <a:lstStyle/>
        <a:p>
          <a:r>
            <a:rPr lang="en-GB" b="1">
              <a:latin typeface="Gandhi Sans" panose="02000000000000000000" pitchFamily="50" charset="0"/>
              <a:ea typeface="Tahoma" panose="020B0604030504040204" pitchFamily="34" charset="0"/>
              <a:cs typeface="Tahoma" panose="020B0604030504040204" pitchFamily="34" charset="0"/>
            </a:rPr>
            <a:t>How it will be done</a:t>
          </a:r>
        </a:p>
      </dgm:t>
    </dgm:pt>
    <dgm:pt modelId="{222DAC21-4DC9-47BA-9F5D-E21E0647AAB7}" type="parTrans" cxnId="{889ABBE3-E8D2-4013-94AD-E574D879FC06}">
      <dgm:prSet/>
      <dgm:spPr/>
      <dgm:t>
        <a:bodyPr/>
        <a:lstStyle/>
        <a:p>
          <a:endParaRPr lang="es-ES">
            <a:latin typeface="Gandhi Sans" panose="02000000000000000000" pitchFamily="50" charset="0"/>
          </a:endParaRPr>
        </a:p>
      </dgm:t>
    </dgm:pt>
    <dgm:pt modelId="{D6691A77-3E15-4BF4-BB86-C97A57F48B75}" type="sibTrans" cxnId="{889ABBE3-E8D2-4013-94AD-E574D879FC06}">
      <dgm:prSet/>
      <dgm:spPr/>
      <dgm:t>
        <a:bodyPr/>
        <a:lstStyle/>
        <a:p>
          <a:endParaRPr lang="es-ES">
            <a:latin typeface="Gandhi Sans" panose="02000000000000000000" pitchFamily="50" charset="0"/>
          </a:endParaRPr>
        </a:p>
      </dgm:t>
    </dgm:pt>
    <dgm:pt modelId="{0F491454-215D-465C-83A3-A73EC545E5D8}">
      <dgm:prSet phldrT="[Texto]"/>
      <dgm:spPr>
        <a:gradFill flip="none" rotWithShape="0">
          <a:gsLst>
            <a:gs pos="0">
              <a:srgbClr val="C4D600">
                <a:tint val="66000"/>
                <a:satMod val="160000"/>
              </a:srgbClr>
            </a:gs>
            <a:gs pos="50000">
              <a:srgbClr val="C4D600">
                <a:tint val="44500"/>
                <a:satMod val="160000"/>
              </a:srgbClr>
            </a:gs>
            <a:gs pos="100000">
              <a:srgbClr val="C4D600">
                <a:tint val="23500"/>
                <a:satMod val="160000"/>
              </a:srgbClr>
            </a:gs>
          </a:gsLst>
          <a:lin ang="0" scaled="1"/>
          <a:tileRect/>
        </a:gradFill>
      </dgm:spPr>
      <dgm:t>
        <a:bodyPr/>
        <a:lstStyle/>
        <a:p>
          <a:pPr algn="l"/>
          <a:r>
            <a:rPr lang="en-GB" dirty="0" smtClean="0">
              <a:latin typeface="Gandhi Sans" panose="02000000000000000000" pitchFamily="50" charset="0"/>
              <a:ea typeface="Tahoma" panose="020B0604030504040204" pitchFamily="34" charset="0"/>
              <a:cs typeface="Arial" panose="020B0604020202020204" pitchFamily="34" charset="0"/>
            </a:rPr>
            <a:t>  Building </a:t>
          </a:r>
          <a:r>
            <a:rPr lang="en-GB" dirty="0">
              <a:latin typeface="Gandhi Sans" panose="02000000000000000000" pitchFamily="50" charset="0"/>
              <a:ea typeface="Tahoma" panose="020B0604030504040204" pitchFamily="34" charset="0"/>
              <a:cs typeface="Arial" panose="020B0604020202020204" pitchFamily="34" charset="0"/>
            </a:rPr>
            <a:t>a network.</a:t>
          </a:r>
        </a:p>
      </dgm:t>
    </dgm:pt>
    <dgm:pt modelId="{5C80240F-5CDE-4576-8392-B87613B26170}" type="parTrans" cxnId="{F84CA16D-CB28-49EE-8AD7-4866433B890D}">
      <dgm:prSet/>
      <dgm:spPr/>
      <dgm:t>
        <a:bodyPr/>
        <a:lstStyle/>
        <a:p>
          <a:endParaRPr lang="es-ES">
            <a:latin typeface="Gandhi Sans" panose="02000000000000000000" pitchFamily="50" charset="0"/>
          </a:endParaRPr>
        </a:p>
      </dgm:t>
    </dgm:pt>
    <dgm:pt modelId="{F50027C3-CE35-433B-8EC3-DB5B02217E84}" type="sibTrans" cxnId="{F84CA16D-CB28-49EE-8AD7-4866433B890D}">
      <dgm:prSet/>
      <dgm:spPr/>
      <dgm:t>
        <a:bodyPr/>
        <a:lstStyle/>
        <a:p>
          <a:endParaRPr lang="es-ES">
            <a:latin typeface="Gandhi Sans" panose="02000000000000000000" pitchFamily="50" charset="0"/>
          </a:endParaRPr>
        </a:p>
      </dgm:t>
    </dgm:pt>
    <dgm:pt modelId="{D8FC6E5A-D729-478E-9063-4D82311ABE7F}">
      <dgm:prSet phldrT="[Texto]"/>
      <dgm:spPr>
        <a:gradFill flip="none" rotWithShape="0">
          <a:gsLst>
            <a:gs pos="0">
              <a:srgbClr val="C4D600">
                <a:tint val="66000"/>
                <a:satMod val="160000"/>
              </a:srgbClr>
            </a:gs>
            <a:gs pos="50000">
              <a:srgbClr val="C4D600">
                <a:tint val="44500"/>
                <a:satMod val="160000"/>
              </a:srgbClr>
            </a:gs>
            <a:gs pos="100000">
              <a:srgbClr val="C4D600">
                <a:tint val="23500"/>
                <a:satMod val="160000"/>
              </a:srgbClr>
            </a:gs>
          </a:gsLst>
          <a:lin ang="0" scaled="1"/>
          <a:tileRect/>
        </a:gradFill>
      </dgm:spPr>
      <dgm:t>
        <a:bodyPr/>
        <a:lstStyle/>
        <a:p>
          <a:pPr algn="just"/>
          <a:r>
            <a:rPr lang="en-GB" dirty="0" smtClean="0">
              <a:latin typeface="Gandhi Sans" panose="02000000000000000000" pitchFamily="50" charset="0"/>
              <a:ea typeface="Tahoma" panose="020B0604030504040204" pitchFamily="34" charset="0"/>
              <a:cs typeface="Arial" panose="020B0604020202020204" pitchFamily="34" charset="0"/>
            </a:rPr>
            <a:t>  Through </a:t>
          </a:r>
          <a:r>
            <a:rPr lang="en-GB" dirty="0">
              <a:latin typeface="Gandhi Sans" panose="02000000000000000000" pitchFamily="50" charset="0"/>
              <a:ea typeface="Tahoma" panose="020B0604030504040204" pitchFamily="34" charset="0"/>
              <a:cs typeface="Arial" panose="020B0604020202020204" pitchFamily="34" charset="0"/>
            </a:rPr>
            <a:t>the training and participation of Anti-rumour Agents who will adopt a proactive attitude to combat rumours in their local settings and surrounding areas.</a:t>
          </a:r>
        </a:p>
      </dgm:t>
    </dgm:pt>
    <dgm:pt modelId="{0B094B69-F9D3-4745-9843-66D83BD828B6}" type="parTrans" cxnId="{268E3C4F-F348-4E21-AD29-DC943A972742}">
      <dgm:prSet/>
      <dgm:spPr/>
      <dgm:t>
        <a:bodyPr/>
        <a:lstStyle/>
        <a:p>
          <a:endParaRPr lang="es-ES">
            <a:latin typeface="Gandhi Sans" panose="02000000000000000000" pitchFamily="50" charset="0"/>
          </a:endParaRPr>
        </a:p>
      </dgm:t>
    </dgm:pt>
    <dgm:pt modelId="{03A531D4-B1E4-460B-B312-CB983C4EB6E0}" type="sibTrans" cxnId="{268E3C4F-F348-4E21-AD29-DC943A972742}">
      <dgm:prSet/>
      <dgm:spPr/>
      <dgm:t>
        <a:bodyPr/>
        <a:lstStyle/>
        <a:p>
          <a:endParaRPr lang="es-ES">
            <a:latin typeface="Gandhi Sans" panose="02000000000000000000" pitchFamily="50" charset="0"/>
          </a:endParaRPr>
        </a:p>
      </dgm:t>
    </dgm:pt>
    <dgm:pt modelId="{B813F4F2-44C4-4FEE-AE77-444E286F1F99}" type="pres">
      <dgm:prSet presAssocID="{C415A1B2-F60A-4EC6-9700-2BC411215926}" presName="Name0" presStyleCnt="0">
        <dgm:presLayoutVars>
          <dgm:dir/>
          <dgm:animLvl val="lvl"/>
          <dgm:resizeHandles val="exact"/>
        </dgm:presLayoutVars>
      </dgm:prSet>
      <dgm:spPr/>
      <dgm:t>
        <a:bodyPr/>
        <a:lstStyle/>
        <a:p>
          <a:endParaRPr lang="en-US"/>
        </a:p>
      </dgm:t>
    </dgm:pt>
    <dgm:pt modelId="{4363D94D-E7C6-422D-BD66-87343BFFA112}" type="pres">
      <dgm:prSet presAssocID="{E3FD7E32-2101-467A-85D9-9F2D0CF8D744}" presName="linNode" presStyleCnt="0"/>
      <dgm:spPr/>
    </dgm:pt>
    <dgm:pt modelId="{0A6B40B0-F57B-431C-B45B-2C557DA5F762}" type="pres">
      <dgm:prSet presAssocID="{E3FD7E32-2101-467A-85D9-9F2D0CF8D744}" presName="parentText" presStyleLbl="node1" presStyleIdx="0" presStyleCnt="3">
        <dgm:presLayoutVars>
          <dgm:chMax val="1"/>
          <dgm:bulletEnabled val="1"/>
        </dgm:presLayoutVars>
      </dgm:prSet>
      <dgm:spPr/>
      <dgm:t>
        <a:bodyPr/>
        <a:lstStyle/>
        <a:p>
          <a:endParaRPr lang="en-US"/>
        </a:p>
      </dgm:t>
    </dgm:pt>
    <dgm:pt modelId="{5F210129-E057-4BF4-8674-A83142067F4A}" type="pres">
      <dgm:prSet presAssocID="{E3FD7E32-2101-467A-85D9-9F2D0CF8D744}" presName="descendantText" presStyleLbl="alignAccFollowNode1" presStyleIdx="0" presStyleCnt="3">
        <dgm:presLayoutVars>
          <dgm:bulletEnabled val="1"/>
        </dgm:presLayoutVars>
      </dgm:prSet>
      <dgm:spPr/>
      <dgm:t>
        <a:bodyPr/>
        <a:lstStyle/>
        <a:p>
          <a:endParaRPr lang="en-US"/>
        </a:p>
      </dgm:t>
    </dgm:pt>
    <dgm:pt modelId="{BE85C43C-9B02-435A-AFC7-C9817D8AD607}" type="pres">
      <dgm:prSet presAssocID="{26FB9605-CE9E-42FF-859C-046FBE0E226B}" presName="sp" presStyleCnt="0"/>
      <dgm:spPr/>
    </dgm:pt>
    <dgm:pt modelId="{51619024-5B90-4BEC-8C6D-58B474CD6B57}" type="pres">
      <dgm:prSet presAssocID="{50DBC089-AA17-4BE4-A6DB-B5DB5912F1CB}" presName="linNode" presStyleCnt="0"/>
      <dgm:spPr/>
    </dgm:pt>
    <dgm:pt modelId="{6A3333D4-282F-4171-82BC-6FEF4F7E727B}" type="pres">
      <dgm:prSet presAssocID="{50DBC089-AA17-4BE4-A6DB-B5DB5912F1CB}" presName="parentText" presStyleLbl="node1" presStyleIdx="1" presStyleCnt="3">
        <dgm:presLayoutVars>
          <dgm:chMax val="1"/>
          <dgm:bulletEnabled val="1"/>
        </dgm:presLayoutVars>
      </dgm:prSet>
      <dgm:spPr/>
      <dgm:t>
        <a:bodyPr/>
        <a:lstStyle/>
        <a:p>
          <a:endParaRPr lang="en-US"/>
        </a:p>
      </dgm:t>
    </dgm:pt>
    <dgm:pt modelId="{3596A114-DD65-45D6-88F4-E88706771B79}" type="pres">
      <dgm:prSet presAssocID="{50DBC089-AA17-4BE4-A6DB-B5DB5912F1CB}" presName="descendantText" presStyleLbl="alignAccFollowNode1" presStyleIdx="1" presStyleCnt="3">
        <dgm:presLayoutVars>
          <dgm:bulletEnabled val="1"/>
        </dgm:presLayoutVars>
      </dgm:prSet>
      <dgm:spPr/>
      <dgm:t>
        <a:bodyPr/>
        <a:lstStyle/>
        <a:p>
          <a:endParaRPr lang="en-US"/>
        </a:p>
      </dgm:t>
    </dgm:pt>
    <dgm:pt modelId="{A23F5B03-0A7C-410C-8105-092F2A9E2964}" type="pres">
      <dgm:prSet presAssocID="{BCC460D1-846E-4A4C-A3CD-70BE4BEBEF55}" presName="sp" presStyleCnt="0"/>
      <dgm:spPr/>
    </dgm:pt>
    <dgm:pt modelId="{CB7DC168-9708-431E-BBC7-3FE24ECFDF57}" type="pres">
      <dgm:prSet presAssocID="{F4F23110-9D9B-40D2-984C-C1EDA53A6E09}" presName="linNode" presStyleCnt="0"/>
      <dgm:spPr/>
    </dgm:pt>
    <dgm:pt modelId="{C1690433-76AE-4023-BA07-5F6BD27880EF}" type="pres">
      <dgm:prSet presAssocID="{F4F23110-9D9B-40D2-984C-C1EDA53A6E09}" presName="parentText" presStyleLbl="node1" presStyleIdx="2" presStyleCnt="3" custLinFactNeighborX="-1313" custLinFactNeighborY="940">
        <dgm:presLayoutVars>
          <dgm:chMax val="1"/>
          <dgm:bulletEnabled val="1"/>
        </dgm:presLayoutVars>
      </dgm:prSet>
      <dgm:spPr/>
      <dgm:t>
        <a:bodyPr/>
        <a:lstStyle/>
        <a:p>
          <a:endParaRPr lang="en-US"/>
        </a:p>
      </dgm:t>
    </dgm:pt>
    <dgm:pt modelId="{8ACFD259-0C25-4B10-BD71-2F92E7172F08}" type="pres">
      <dgm:prSet presAssocID="{F4F23110-9D9B-40D2-984C-C1EDA53A6E09}" presName="descendantText" presStyleLbl="alignAccFollowNode1" presStyleIdx="2" presStyleCnt="3">
        <dgm:presLayoutVars>
          <dgm:bulletEnabled val="1"/>
        </dgm:presLayoutVars>
      </dgm:prSet>
      <dgm:spPr/>
      <dgm:t>
        <a:bodyPr/>
        <a:lstStyle/>
        <a:p>
          <a:endParaRPr lang="en-US"/>
        </a:p>
      </dgm:t>
    </dgm:pt>
  </dgm:ptLst>
  <dgm:cxnLst>
    <dgm:cxn modelId="{30810028-9062-42A1-8C03-3A325211271B}" type="presOf" srcId="{7A356C61-3698-45EF-8A48-A29A7F9204FF}" destId="{3596A114-DD65-45D6-88F4-E88706771B79}" srcOrd="0" destOrd="0" presId="urn:microsoft.com/office/officeart/2005/8/layout/vList5"/>
    <dgm:cxn modelId="{30A0A41E-D9F3-4C9D-8CFE-C5467C4FAD79}" srcId="{E3FD7E32-2101-467A-85D9-9F2D0CF8D744}" destId="{D421C53F-AB13-42D6-ACF7-D18AD4B9D823}" srcOrd="0" destOrd="0" parTransId="{92D0A1F0-C478-4BDB-BE0F-5B127E025606}" sibTransId="{30F626EF-24F4-4ABC-A585-29D484B5DA1D}"/>
    <dgm:cxn modelId="{268E3C4F-F348-4E21-AD29-DC943A972742}" srcId="{F4F23110-9D9B-40D2-984C-C1EDA53A6E09}" destId="{D8FC6E5A-D729-478E-9063-4D82311ABE7F}" srcOrd="1" destOrd="0" parTransId="{0B094B69-F9D3-4745-9843-66D83BD828B6}" sibTransId="{03A531D4-B1E4-460B-B312-CB983C4EB6E0}"/>
    <dgm:cxn modelId="{F8EB3F67-0D1C-4677-A638-FBDA7BF25A9E}" type="presOf" srcId="{E3FD7E32-2101-467A-85D9-9F2D0CF8D744}" destId="{0A6B40B0-F57B-431C-B45B-2C557DA5F762}" srcOrd="0" destOrd="0" presId="urn:microsoft.com/office/officeart/2005/8/layout/vList5"/>
    <dgm:cxn modelId="{AD36DA16-DD9E-4780-AE1B-3CD3EDCF4211}" type="presOf" srcId="{9AD1BDDE-A2FD-47E4-9446-17A03973AA17}" destId="{3596A114-DD65-45D6-88F4-E88706771B79}" srcOrd="0" destOrd="1" presId="urn:microsoft.com/office/officeart/2005/8/layout/vList5"/>
    <dgm:cxn modelId="{27B2025C-35B9-4D60-95FD-F120E2F70AC0}" type="presOf" srcId="{D421C53F-AB13-42D6-ACF7-D18AD4B9D823}" destId="{5F210129-E057-4BF4-8674-A83142067F4A}" srcOrd="0" destOrd="0" presId="urn:microsoft.com/office/officeart/2005/8/layout/vList5"/>
    <dgm:cxn modelId="{34CF74B5-DF86-4616-8E7D-2FA0C67254A6}" type="presOf" srcId="{F4F23110-9D9B-40D2-984C-C1EDA53A6E09}" destId="{C1690433-76AE-4023-BA07-5F6BD27880EF}" srcOrd="0" destOrd="0" presId="urn:microsoft.com/office/officeart/2005/8/layout/vList5"/>
    <dgm:cxn modelId="{6666CBEB-CE66-4211-B23D-5708CD593232}" srcId="{50DBC089-AA17-4BE4-A6DB-B5DB5912F1CB}" destId="{9AD1BDDE-A2FD-47E4-9446-17A03973AA17}" srcOrd="1" destOrd="0" parTransId="{1EAAC09E-A32D-4D1B-9EDD-F6A3D4E650DC}" sibTransId="{D105BD8F-DDB9-4599-BFF9-DF84BDF05D0A}"/>
    <dgm:cxn modelId="{B2E05375-64F4-4189-AB2A-FC44291E0AAD}" type="presOf" srcId="{0F491454-215D-465C-83A3-A73EC545E5D8}" destId="{8ACFD259-0C25-4B10-BD71-2F92E7172F08}" srcOrd="0" destOrd="0" presId="urn:microsoft.com/office/officeart/2005/8/layout/vList5"/>
    <dgm:cxn modelId="{59B53FB6-A8ED-43B5-8B1F-0BC1BC8A5E28}" type="presOf" srcId="{50DBC089-AA17-4BE4-A6DB-B5DB5912F1CB}" destId="{6A3333D4-282F-4171-82BC-6FEF4F7E727B}" srcOrd="0" destOrd="0" presId="urn:microsoft.com/office/officeart/2005/8/layout/vList5"/>
    <dgm:cxn modelId="{889ABBE3-E8D2-4013-94AD-E574D879FC06}" srcId="{C415A1B2-F60A-4EC6-9700-2BC411215926}" destId="{F4F23110-9D9B-40D2-984C-C1EDA53A6E09}" srcOrd="2" destOrd="0" parTransId="{222DAC21-4DC9-47BA-9F5D-E21E0647AAB7}" sibTransId="{D6691A77-3E15-4BF4-BB86-C97A57F48B75}"/>
    <dgm:cxn modelId="{66E2D269-BEAB-4321-B2AA-C49CE1DEEED3}" srcId="{50DBC089-AA17-4BE4-A6DB-B5DB5912F1CB}" destId="{7A356C61-3698-45EF-8A48-A29A7F9204FF}" srcOrd="0" destOrd="0" parTransId="{08FDB2F2-E36C-4FD9-985D-FC32E238C252}" sibTransId="{1700B47A-EE40-4ABF-9F72-F4C17D7757BA}"/>
    <dgm:cxn modelId="{4333D89A-576F-47CA-8287-F78AC0E3647A}" srcId="{E3FD7E32-2101-467A-85D9-9F2D0CF8D744}" destId="{62A24A6B-718F-4A5B-8878-C901F754EB29}" srcOrd="1" destOrd="0" parTransId="{7FA3957E-E7F7-4058-B568-825B08888C8E}" sibTransId="{E5968223-9100-41E3-83E8-033B422920C8}"/>
    <dgm:cxn modelId="{10242839-6E7A-443B-87DC-FD966744E70E}" type="presOf" srcId="{C415A1B2-F60A-4EC6-9700-2BC411215926}" destId="{B813F4F2-44C4-4FEE-AE77-444E286F1F99}" srcOrd="0" destOrd="0" presId="urn:microsoft.com/office/officeart/2005/8/layout/vList5"/>
    <dgm:cxn modelId="{E36AE4A5-4E31-4DC5-B078-1BE3E72DD6F8}" type="presOf" srcId="{62A24A6B-718F-4A5B-8878-C901F754EB29}" destId="{5F210129-E057-4BF4-8674-A83142067F4A}" srcOrd="0" destOrd="1" presId="urn:microsoft.com/office/officeart/2005/8/layout/vList5"/>
    <dgm:cxn modelId="{DD10F6AA-594B-4F57-AE2E-0CFEC7C3EE16}" srcId="{C415A1B2-F60A-4EC6-9700-2BC411215926}" destId="{50DBC089-AA17-4BE4-A6DB-B5DB5912F1CB}" srcOrd="1" destOrd="0" parTransId="{07267A7D-21E8-40AC-94EE-818F6C958360}" sibTransId="{BCC460D1-846E-4A4C-A3CD-70BE4BEBEF55}"/>
    <dgm:cxn modelId="{34B70679-873E-47F3-8146-60AF5E567603}" srcId="{C415A1B2-F60A-4EC6-9700-2BC411215926}" destId="{E3FD7E32-2101-467A-85D9-9F2D0CF8D744}" srcOrd="0" destOrd="0" parTransId="{7A04C14B-0507-4F53-A3E9-7F522D8615BD}" sibTransId="{26FB9605-CE9E-42FF-859C-046FBE0E226B}"/>
    <dgm:cxn modelId="{F1F8220D-E3CA-455D-9D06-489473800B03}" type="presOf" srcId="{D8FC6E5A-D729-478E-9063-4D82311ABE7F}" destId="{8ACFD259-0C25-4B10-BD71-2F92E7172F08}" srcOrd="0" destOrd="1" presId="urn:microsoft.com/office/officeart/2005/8/layout/vList5"/>
    <dgm:cxn modelId="{F84CA16D-CB28-49EE-8AD7-4866433B890D}" srcId="{F4F23110-9D9B-40D2-984C-C1EDA53A6E09}" destId="{0F491454-215D-465C-83A3-A73EC545E5D8}" srcOrd="0" destOrd="0" parTransId="{5C80240F-5CDE-4576-8392-B87613B26170}" sibTransId="{F50027C3-CE35-433B-8EC3-DB5B02217E84}"/>
    <dgm:cxn modelId="{C32A9940-CDD7-4D88-BC29-6E3DDF1FD380}" type="presParOf" srcId="{B813F4F2-44C4-4FEE-AE77-444E286F1F99}" destId="{4363D94D-E7C6-422D-BD66-87343BFFA112}" srcOrd="0" destOrd="0" presId="urn:microsoft.com/office/officeart/2005/8/layout/vList5"/>
    <dgm:cxn modelId="{AFF6E18F-F248-4468-8B72-682BDD822FBE}" type="presParOf" srcId="{4363D94D-E7C6-422D-BD66-87343BFFA112}" destId="{0A6B40B0-F57B-431C-B45B-2C557DA5F762}" srcOrd="0" destOrd="0" presId="urn:microsoft.com/office/officeart/2005/8/layout/vList5"/>
    <dgm:cxn modelId="{0A5378EC-C022-430B-8C10-13939B5D68E1}" type="presParOf" srcId="{4363D94D-E7C6-422D-BD66-87343BFFA112}" destId="{5F210129-E057-4BF4-8674-A83142067F4A}" srcOrd="1" destOrd="0" presId="urn:microsoft.com/office/officeart/2005/8/layout/vList5"/>
    <dgm:cxn modelId="{937B28EE-BD0D-49CF-9C67-27A32220000F}" type="presParOf" srcId="{B813F4F2-44C4-4FEE-AE77-444E286F1F99}" destId="{BE85C43C-9B02-435A-AFC7-C9817D8AD607}" srcOrd="1" destOrd="0" presId="urn:microsoft.com/office/officeart/2005/8/layout/vList5"/>
    <dgm:cxn modelId="{455003F9-3DFD-4F36-889A-E8BF2C51E835}" type="presParOf" srcId="{B813F4F2-44C4-4FEE-AE77-444E286F1F99}" destId="{51619024-5B90-4BEC-8C6D-58B474CD6B57}" srcOrd="2" destOrd="0" presId="urn:microsoft.com/office/officeart/2005/8/layout/vList5"/>
    <dgm:cxn modelId="{6C0E7E59-35EC-47D9-84E8-4972D56B6859}" type="presParOf" srcId="{51619024-5B90-4BEC-8C6D-58B474CD6B57}" destId="{6A3333D4-282F-4171-82BC-6FEF4F7E727B}" srcOrd="0" destOrd="0" presId="urn:microsoft.com/office/officeart/2005/8/layout/vList5"/>
    <dgm:cxn modelId="{BBDD64DF-EB52-4EAE-9827-26B757184002}" type="presParOf" srcId="{51619024-5B90-4BEC-8C6D-58B474CD6B57}" destId="{3596A114-DD65-45D6-88F4-E88706771B79}" srcOrd="1" destOrd="0" presId="urn:microsoft.com/office/officeart/2005/8/layout/vList5"/>
    <dgm:cxn modelId="{2E9E7CE5-D8E7-4FDC-A317-39A477D91E0F}" type="presParOf" srcId="{B813F4F2-44C4-4FEE-AE77-444E286F1F99}" destId="{A23F5B03-0A7C-410C-8105-092F2A9E2964}" srcOrd="3" destOrd="0" presId="urn:microsoft.com/office/officeart/2005/8/layout/vList5"/>
    <dgm:cxn modelId="{9CAE47DF-083D-46F5-AAFB-D8C729472BC3}" type="presParOf" srcId="{B813F4F2-44C4-4FEE-AE77-444E286F1F99}" destId="{CB7DC168-9708-431E-BBC7-3FE24ECFDF57}" srcOrd="4" destOrd="0" presId="urn:microsoft.com/office/officeart/2005/8/layout/vList5"/>
    <dgm:cxn modelId="{7673175D-88A5-47AA-AC16-A61660507639}" type="presParOf" srcId="{CB7DC168-9708-431E-BBC7-3FE24ECFDF57}" destId="{C1690433-76AE-4023-BA07-5F6BD27880EF}" srcOrd="0" destOrd="0" presId="urn:microsoft.com/office/officeart/2005/8/layout/vList5"/>
    <dgm:cxn modelId="{DAF59132-0716-4592-9E5B-D9389E15A74B}" type="presParOf" srcId="{CB7DC168-9708-431E-BBC7-3FE24ECFDF57}" destId="{8ACFD259-0C25-4B10-BD71-2F92E7172F08}"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5CBDDDFB-5676-4849-9B2C-C864391F9120}"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ES"/>
        </a:p>
      </dgm:t>
    </dgm:pt>
    <dgm:pt modelId="{9E191CA0-5C44-4E50-B431-4A5AE1D4663F}">
      <dgm:prSet phldrT="[Texto]"/>
      <dgm:spPr>
        <a:gradFill flip="none" rotWithShape="0">
          <a:gsLst>
            <a:gs pos="0">
              <a:srgbClr val="A1D6CA">
                <a:tint val="66000"/>
                <a:satMod val="160000"/>
              </a:srgbClr>
            </a:gs>
            <a:gs pos="50000">
              <a:srgbClr val="A1D6CA">
                <a:tint val="44500"/>
                <a:satMod val="160000"/>
              </a:srgbClr>
            </a:gs>
            <a:gs pos="100000">
              <a:srgbClr val="A1D6CA">
                <a:tint val="23500"/>
                <a:satMod val="160000"/>
              </a:srgbClr>
            </a:gs>
          </a:gsLst>
          <a:lin ang="2700000" scaled="1"/>
          <a:tileRect/>
        </a:gradFill>
        <a:ln>
          <a:noFill/>
        </a:ln>
      </dgm:spPr>
      <dgm:t>
        <a:bodyPr/>
        <a:lstStyle/>
        <a:p>
          <a:pPr algn="just"/>
          <a:r>
            <a:rPr lang="en-GB">
              <a:latin typeface="Gandhi Sans" panose="02000000000000000000" pitchFamily="50" charset="0"/>
              <a:ea typeface="Tahoma" panose="020B0604030504040204" pitchFamily="34" charset="0"/>
              <a:cs typeface="Arial" panose="020B0604020202020204" pitchFamily="34" charset="0"/>
            </a:rPr>
            <a:t>Your arguments must be </a:t>
          </a:r>
          <a:r>
            <a:rPr lang="en-GB" b="1">
              <a:latin typeface="Gandhi Sans" panose="02000000000000000000" pitchFamily="50" charset="0"/>
              <a:ea typeface="Tahoma" panose="020B0604030504040204" pitchFamily="34" charset="0"/>
              <a:cs typeface="Arial" panose="020B0604020202020204" pitchFamily="34" charset="0"/>
            </a:rPr>
            <a:t>short and clear</a:t>
          </a:r>
        </a:p>
      </dgm:t>
    </dgm:pt>
    <dgm:pt modelId="{9473D0DE-93CD-44AE-98E7-AF9960A688DD}" type="parTrans" cxnId="{C2F7665D-4EFC-4ADE-B831-4F9D775E7B83}">
      <dgm:prSet/>
      <dgm:spPr/>
      <dgm:t>
        <a:bodyPr/>
        <a:lstStyle/>
        <a:p>
          <a:endParaRPr lang="es-ES">
            <a:latin typeface="Gandhi Sans" panose="02000000000000000000" pitchFamily="50" charset="0"/>
          </a:endParaRPr>
        </a:p>
      </dgm:t>
    </dgm:pt>
    <dgm:pt modelId="{F340BD88-16D6-4554-A7BC-177532AE9F35}" type="sibTrans" cxnId="{C2F7665D-4EFC-4ADE-B831-4F9D775E7B83}">
      <dgm:prSet/>
      <dgm:spPr/>
      <dgm:t>
        <a:bodyPr/>
        <a:lstStyle/>
        <a:p>
          <a:endParaRPr lang="es-ES">
            <a:latin typeface="Gandhi Sans" panose="02000000000000000000" pitchFamily="50" charset="0"/>
          </a:endParaRPr>
        </a:p>
      </dgm:t>
    </dgm:pt>
    <dgm:pt modelId="{3AF1369C-1A09-412C-B490-C3B4DC074805}">
      <dgm:prSet phldrT="[Texto]" custT="1"/>
      <dgm:spPr>
        <a:solidFill>
          <a:srgbClr val="C4D600"/>
        </a:solidFill>
      </dgm:spPr>
      <dgm:t>
        <a:bodyPr/>
        <a:lstStyle/>
        <a:p>
          <a:r>
            <a:rPr lang="en-GB" sz="3600" b="1" dirty="0">
              <a:latin typeface="Gandhi Sans" panose="02000000000000000000" pitchFamily="50" charset="0"/>
              <a:ea typeface="Tahoma" panose="020B0604030504040204" pitchFamily="34" charset="0"/>
              <a:cs typeface="Tahoma" panose="020B0604030504040204" pitchFamily="34" charset="0"/>
            </a:rPr>
            <a:t>KEEP CALM </a:t>
          </a:r>
        </a:p>
      </dgm:t>
    </dgm:pt>
    <dgm:pt modelId="{08B6F15C-2385-41DD-8C7B-64386F8F00AD}" type="parTrans" cxnId="{EDE7A946-72B8-486E-B084-E29F6E91BB00}">
      <dgm:prSet/>
      <dgm:spPr/>
      <dgm:t>
        <a:bodyPr/>
        <a:lstStyle/>
        <a:p>
          <a:endParaRPr lang="es-ES">
            <a:latin typeface="Gandhi Sans" panose="02000000000000000000" pitchFamily="50" charset="0"/>
          </a:endParaRPr>
        </a:p>
      </dgm:t>
    </dgm:pt>
    <dgm:pt modelId="{B12126EA-0DB6-4554-ADFB-66BD24D20578}" type="sibTrans" cxnId="{EDE7A946-72B8-486E-B084-E29F6E91BB00}">
      <dgm:prSet/>
      <dgm:spPr/>
      <dgm:t>
        <a:bodyPr/>
        <a:lstStyle/>
        <a:p>
          <a:endParaRPr lang="es-ES">
            <a:latin typeface="Gandhi Sans" panose="02000000000000000000" pitchFamily="50" charset="0"/>
          </a:endParaRPr>
        </a:p>
      </dgm:t>
    </dgm:pt>
    <dgm:pt modelId="{D8E9B858-8CBF-4160-AA56-2920D11A7025}">
      <dgm:prSet phldrT="[Texto]"/>
      <dgm:spPr>
        <a:gradFill flip="none" rotWithShape="0">
          <a:gsLst>
            <a:gs pos="0">
              <a:srgbClr val="C4D600">
                <a:tint val="66000"/>
                <a:satMod val="160000"/>
              </a:srgbClr>
            </a:gs>
            <a:gs pos="50000">
              <a:srgbClr val="C4D600">
                <a:tint val="44500"/>
                <a:satMod val="160000"/>
              </a:srgbClr>
            </a:gs>
            <a:gs pos="100000">
              <a:srgbClr val="C4D600">
                <a:tint val="23500"/>
                <a:satMod val="160000"/>
              </a:srgbClr>
            </a:gs>
          </a:gsLst>
          <a:lin ang="2700000" scaled="1"/>
          <a:tileRect/>
        </a:gradFill>
        <a:ln>
          <a:noFill/>
        </a:ln>
      </dgm:spPr>
      <dgm:t>
        <a:bodyPr/>
        <a:lstStyle/>
        <a:p>
          <a:pPr algn="l"/>
          <a:r>
            <a:rPr lang="en-GB">
              <a:latin typeface="Gandhi Sans" panose="02000000000000000000" pitchFamily="50" charset="0"/>
              <a:ea typeface="Tahoma" panose="020B0604030504040204" pitchFamily="34" charset="0"/>
              <a:cs typeface="Arial" panose="020B0604020202020204" pitchFamily="34" charset="0"/>
            </a:rPr>
            <a:t>A </a:t>
          </a:r>
          <a:r>
            <a:rPr lang="en-GB" b="1">
              <a:latin typeface="Gandhi Sans" panose="02000000000000000000" pitchFamily="50" charset="0"/>
              <a:ea typeface="Tahoma" panose="020B0604030504040204" pitchFamily="34" charset="0"/>
              <a:cs typeface="Arial" panose="020B0604020202020204" pitchFamily="34" charset="0"/>
            </a:rPr>
            <a:t>positive attitude </a:t>
          </a:r>
          <a:r>
            <a:rPr lang="en-GB" b="0">
              <a:latin typeface="Gandhi Sans" panose="02000000000000000000" pitchFamily="50" charset="0"/>
              <a:ea typeface="Tahoma" panose="020B0604030504040204" pitchFamily="34" charset="0"/>
              <a:cs typeface="Arial" panose="020B0604020202020204" pitchFamily="34" charset="0"/>
            </a:rPr>
            <a:t>aids success in dialogue.</a:t>
          </a:r>
        </a:p>
      </dgm:t>
    </dgm:pt>
    <dgm:pt modelId="{3C9F8A95-8B1D-44A2-BA54-FBDF7888D311}" type="parTrans" cxnId="{F00C8F18-9949-4118-8AE9-D257382C4D31}">
      <dgm:prSet/>
      <dgm:spPr/>
      <dgm:t>
        <a:bodyPr/>
        <a:lstStyle/>
        <a:p>
          <a:endParaRPr lang="es-ES">
            <a:latin typeface="Gandhi Sans" panose="02000000000000000000" pitchFamily="50" charset="0"/>
          </a:endParaRPr>
        </a:p>
      </dgm:t>
    </dgm:pt>
    <dgm:pt modelId="{23C84CD5-2F42-4947-8881-52D57188358B}" type="sibTrans" cxnId="{F00C8F18-9949-4118-8AE9-D257382C4D31}">
      <dgm:prSet/>
      <dgm:spPr/>
      <dgm:t>
        <a:bodyPr/>
        <a:lstStyle/>
        <a:p>
          <a:endParaRPr lang="es-ES">
            <a:latin typeface="Gandhi Sans" panose="02000000000000000000" pitchFamily="50" charset="0"/>
          </a:endParaRPr>
        </a:p>
      </dgm:t>
    </dgm:pt>
    <dgm:pt modelId="{FFE388F7-3DCB-41A7-B431-161320EB0E26}">
      <dgm:prSet phldrT="[Texto]" custT="1"/>
      <dgm:spPr>
        <a:gradFill flip="none" rotWithShape="0">
          <a:gsLst>
            <a:gs pos="0">
              <a:srgbClr val="6CC24A">
                <a:tint val="66000"/>
                <a:satMod val="160000"/>
              </a:srgbClr>
            </a:gs>
            <a:gs pos="50000">
              <a:srgbClr val="6CC24A">
                <a:tint val="44500"/>
                <a:satMod val="160000"/>
              </a:srgbClr>
            </a:gs>
            <a:gs pos="100000">
              <a:srgbClr val="6CC24A">
                <a:tint val="23500"/>
                <a:satMod val="160000"/>
              </a:srgbClr>
            </a:gs>
          </a:gsLst>
          <a:lin ang="2700000" scaled="1"/>
          <a:tileRect/>
        </a:gradFill>
        <a:ln>
          <a:noFill/>
        </a:ln>
      </dgm:spPr>
      <dgm:t>
        <a:bodyPr/>
        <a:lstStyle/>
        <a:p>
          <a:r>
            <a:rPr lang="en-GB" sz="3600" b="1" dirty="0">
              <a:latin typeface="Gandhi Sans" panose="02000000000000000000" pitchFamily="50" charset="0"/>
              <a:ea typeface="Tahoma" panose="020B0604030504040204" pitchFamily="34" charset="0"/>
              <a:cs typeface="Tahoma" panose="020B0604030504040204" pitchFamily="34" charset="0"/>
            </a:rPr>
            <a:t>CATCH</a:t>
          </a:r>
          <a:r>
            <a:rPr lang="en-GB" sz="3600" b="1" baseline="0" dirty="0">
              <a:latin typeface="Gandhi Sans" panose="02000000000000000000" pitchFamily="50" charset="0"/>
              <a:ea typeface="Tahoma" panose="020B0604030504040204" pitchFamily="34" charset="0"/>
              <a:cs typeface="Tahoma" panose="020B0604030504040204" pitchFamily="34" charset="0"/>
            </a:rPr>
            <a:t> THEIR ATTENTION</a:t>
          </a:r>
        </a:p>
      </dgm:t>
    </dgm:pt>
    <dgm:pt modelId="{833FAD16-FFDE-4C8F-89CD-ED3B4BD68D00}" type="parTrans" cxnId="{579A3B60-A0B3-431D-8A0F-675D8090BE51}">
      <dgm:prSet/>
      <dgm:spPr/>
      <dgm:t>
        <a:bodyPr/>
        <a:lstStyle/>
        <a:p>
          <a:endParaRPr lang="es-ES">
            <a:latin typeface="Gandhi Sans" panose="02000000000000000000" pitchFamily="50" charset="0"/>
          </a:endParaRPr>
        </a:p>
      </dgm:t>
    </dgm:pt>
    <dgm:pt modelId="{DAB5E426-ADD9-410C-AA46-775974C4D130}" type="sibTrans" cxnId="{579A3B60-A0B3-431D-8A0F-675D8090BE51}">
      <dgm:prSet/>
      <dgm:spPr/>
      <dgm:t>
        <a:bodyPr/>
        <a:lstStyle/>
        <a:p>
          <a:endParaRPr lang="es-ES">
            <a:latin typeface="Gandhi Sans" panose="02000000000000000000" pitchFamily="50" charset="0"/>
          </a:endParaRPr>
        </a:p>
      </dgm:t>
    </dgm:pt>
    <dgm:pt modelId="{41724C2E-A5B1-48F0-A1CF-9C308F63BC34}">
      <dgm:prSet phldrT="[Texto]"/>
      <dgm:spPr>
        <a:gradFill flip="none" rotWithShape="0">
          <a:gsLst>
            <a:gs pos="0">
              <a:srgbClr val="A1D6CA">
                <a:tint val="66000"/>
                <a:satMod val="160000"/>
              </a:srgbClr>
            </a:gs>
            <a:gs pos="50000">
              <a:srgbClr val="A1D6CA">
                <a:tint val="44500"/>
                <a:satMod val="160000"/>
              </a:srgbClr>
            </a:gs>
            <a:gs pos="100000">
              <a:srgbClr val="A1D6CA">
                <a:tint val="23500"/>
                <a:satMod val="160000"/>
              </a:srgbClr>
            </a:gs>
          </a:gsLst>
          <a:lin ang="2700000" scaled="1"/>
          <a:tileRect/>
        </a:gradFill>
        <a:ln>
          <a:noFill/>
        </a:ln>
      </dgm:spPr>
      <dgm:t>
        <a:bodyPr/>
        <a:lstStyle/>
        <a:p>
          <a:pPr algn="just"/>
          <a:r>
            <a:rPr lang="en-GB">
              <a:latin typeface="Gandhi Sans" panose="02000000000000000000" pitchFamily="50" charset="0"/>
              <a:ea typeface="Tahoma" panose="020B0604030504040204" pitchFamily="34" charset="0"/>
              <a:cs typeface="Arial" panose="020B0604020202020204" pitchFamily="34" charset="0"/>
            </a:rPr>
            <a:t>Use</a:t>
          </a:r>
          <a:r>
            <a:rPr lang="en-GB" b="1">
              <a:latin typeface="Gandhi Sans" panose="02000000000000000000" pitchFamily="50" charset="0"/>
              <a:ea typeface="Tahoma" panose="020B0604030504040204" pitchFamily="34" charset="0"/>
              <a:cs typeface="Arial" panose="020B0604020202020204" pitchFamily="34" charset="0"/>
            </a:rPr>
            <a:t> familiar</a:t>
          </a:r>
          <a:r>
            <a:rPr lang="en-GB">
              <a:latin typeface="Gandhi Sans" panose="02000000000000000000" pitchFamily="50" charset="0"/>
              <a:ea typeface="Tahoma" panose="020B0604030504040204" pitchFamily="34" charset="0"/>
              <a:cs typeface="Arial" panose="020B0604020202020204" pitchFamily="34" charset="0"/>
            </a:rPr>
            <a:t> language</a:t>
          </a:r>
        </a:p>
      </dgm:t>
    </dgm:pt>
    <dgm:pt modelId="{0AF0224E-9AE7-4861-A942-DBFC71E0F2DB}" type="parTrans" cxnId="{3228C04D-4EEE-4BEE-9480-E74F220BFB68}">
      <dgm:prSet/>
      <dgm:spPr/>
      <dgm:t>
        <a:bodyPr/>
        <a:lstStyle/>
        <a:p>
          <a:endParaRPr lang="es-ES">
            <a:latin typeface="Gandhi Sans" panose="02000000000000000000" pitchFamily="50" charset="0"/>
          </a:endParaRPr>
        </a:p>
      </dgm:t>
    </dgm:pt>
    <dgm:pt modelId="{4090623B-7025-4A31-8F96-A090E8C37F79}" type="sibTrans" cxnId="{3228C04D-4EEE-4BEE-9480-E74F220BFB68}">
      <dgm:prSet/>
      <dgm:spPr/>
      <dgm:t>
        <a:bodyPr/>
        <a:lstStyle/>
        <a:p>
          <a:endParaRPr lang="es-ES">
            <a:latin typeface="Gandhi Sans" panose="02000000000000000000" pitchFamily="50" charset="0"/>
          </a:endParaRPr>
        </a:p>
      </dgm:t>
    </dgm:pt>
    <dgm:pt modelId="{52F42FE3-D076-4EF6-B40C-9AEA3F532C67}">
      <dgm:prSet phldrT="[Texto]"/>
      <dgm:spPr>
        <a:gradFill flip="none" rotWithShape="0">
          <a:gsLst>
            <a:gs pos="0">
              <a:srgbClr val="A1D6CA">
                <a:tint val="66000"/>
                <a:satMod val="160000"/>
              </a:srgbClr>
            </a:gs>
            <a:gs pos="50000">
              <a:srgbClr val="A1D6CA">
                <a:tint val="44500"/>
                <a:satMod val="160000"/>
              </a:srgbClr>
            </a:gs>
            <a:gs pos="100000">
              <a:srgbClr val="A1D6CA">
                <a:tint val="23500"/>
                <a:satMod val="160000"/>
              </a:srgbClr>
            </a:gs>
          </a:gsLst>
          <a:lin ang="2700000" scaled="1"/>
          <a:tileRect/>
        </a:gradFill>
        <a:ln>
          <a:noFill/>
        </a:ln>
      </dgm:spPr>
      <dgm:t>
        <a:bodyPr/>
        <a:lstStyle/>
        <a:p>
          <a:pPr algn="just"/>
          <a:r>
            <a:rPr lang="en-GB">
              <a:latin typeface="Gandhi Sans" panose="02000000000000000000" pitchFamily="50" charset="0"/>
              <a:ea typeface="Tahoma" panose="020B0604030504040204" pitchFamily="34" charset="0"/>
              <a:cs typeface="Arial" panose="020B0604020202020204" pitchFamily="34" charset="0"/>
            </a:rPr>
            <a:t>Use </a:t>
          </a:r>
          <a:r>
            <a:rPr lang="en-GB" b="1">
              <a:latin typeface="Gandhi Sans" panose="02000000000000000000" pitchFamily="50" charset="0"/>
              <a:ea typeface="Tahoma" panose="020B0604030504040204" pitchFamily="34" charset="0"/>
              <a:cs typeface="Arial" panose="020B0604020202020204" pitchFamily="34" charset="0"/>
            </a:rPr>
            <a:t>real </a:t>
          </a:r>
          <a:r>
            <a:rPr lang="en-GB" b="0">
              <a:latin typeface="Gandhi Sans" panose="02000000000000000000" pitchFamily="50" charset="0"/>
              <a:ea typeface="Tahoma" panose="020B0604030504040204" pitchFamily="34" charset="0"/>
              <a:cs typeface="Arial" panose="020B0604020202020204" pitchFamily="34" charset="0"/>
            </a:rPr>
            <a:t>and familiar</a:t>
          </a:r>
          <a:r>
            <a:rPr lang="en-GB">
              <a:latin typeface="Gandhi Sans" panose="02000000000000000000" pitchFamily="50" charset="0"/>
              <a:ea typeface="Tahoma" panose="020B0604030504040204" pitchFamily="34" charset="0"/>
              <a:cs typeface="Arial" panose="020B0604020202020204" pitchFamily="34" charset="0"/>
            </a:rPr>
            <a:t> examples</a:t>
          </a:r>
        </a:p>
      </dgm:t>
    </dgm:pt>
    <dgm:pt modelId="{4CB4E6F0-3B50-415F-8B34-ACF68677A2BA}" type="parTrans" cxnId="{732F432B-667C-4492-A4FD-F3EFE4B80944}">
      <dgm:prSet/>
      <dgm:spPr/>
      <dgm:t>
        <a:bodyPr/>
        <a:lstStyle/>
        <a:p>
          <a:endParaRPr lang="es-ES">
            <a:latin typeface="Gandhi Sans" panose="02000000000000000000" pitchFamily="50" charset="0"/>
          </a:endParaRPr>
        </a:p>
      </dgm:t>
    </dgm:pt>
    <dgm:pt modelId="{186AB9EE-3C08-4E36-AD47-74FED0B7C986}" type="sibTrans" cxnId="{732F432B-667C-4492-A4FD-F3EFE4B80944}">
      <dgm:prSet/>
      <dgm:spPr/>
      <dgm:t>
        <a:bodyPr/>
        <a:lstStyle/>
        <a:p>
          <a:endParaRPr lang="es-ES">
            <a:latin typeface="Gandhi Sans" panose="02000000000000000000" pitchFamily="50" charset="0"/>
          </a:endParaRPr>
        </a:p>
      </dgm:t>
    </dgm:pt>
    <dgm:pt modelId="{E71B0219-FB22-45B1-8074-EF6A8ABD7014}">
      <dgm:prSet phldrT="[Texto]"/>
      <dgm:spPr>
        <a:gradFill flip="none" rotWithShape="0">
          <a:gsLst>
            <a:gs pos="0">
              <a:srgbClr val="C4D600">
                <a:tint val="66000"/>
                <a:satMod val="160000"/>
              </a:srgbClr>
            </a:gs>
            <a:gs pos="50000">
              <a:srgbClr val="C4D600">
                <a:tint val="44500"/>
                <a:satMod val="160000"/>
              </a:srgbClr>
            </a:gs>
            <a:gs pos="100000">
              <a:srgbClr val="C4D600">
                <a:tint val="23500"/>
                <a:satMod val="160000"/>
              </a:srgbClr>
            </a:gs>
          </a:gsLst>
          <a:lin ang="2700000" scaled="1"/>
          <a:tileRect/>
        </a:gradFill>
        <a:ln>
          <a:noFill/>
        </a:ln>
      </dgm:spPr>
      <dgm:t>
        <a:bodyPr/>
        <a:lstStyle/>
        <a:p>
          <a:pPr algn="l"/>
          <a:r>
            <a:rPr lang="en-GB" b="1">
              <a:latin typeface="Gandhi Sans" panose="02000000000000000000" pitchFamily="50" charset="0"/>
              <a:ea typeface="Tahoma" panose="020B0604030504040204" pitchFamily="34" charset="0"/>
              <a:cs typeface="Arial" panose="020B0604020202020204" pitchFamily="34" charset="0"/>
            </a:rPr>
            <a:t>Control your emotions </a:t>
          </a:r>
          <a:r>
            <a:rPr lang="en-GB" b="0">
              <a:latin typeface="Gandhi Sans" panose="02000000000000000000" pitchFamily="50" charset="0"/>
              <a:ea typeface="Tahoma" panose="020B0604030504040204" pitchFamily="34" charset="0"/>
              <a:cs typeface="Arial" panose="020B0604020202020204" pitchFamily="34" charset="0"/>
            </a:rPr>
            <a:t>and give calm responses</a:t>
          </a:r>
        </a:p>
      </dgm:t>
    </dgm:pt>
    <dgm:pt modelId="{BA3B1202-436F-49A2-A971-92420D9D2149}" type="parTrans" cxnId="{743ED3FC-959F-45B7-AF75-221BE01B513C}">
      <dgm:prSet/>
      <dgm:spPr/>
      <dgm:t>
        <a:bodyPr/>
        <a:lstStyle/>
        <a:p>
          <a:endParaRPr lang="es-ES">
            <a:latin typeface="Gandhi Sans" panose="02000000000000000000" pitchFamily="50" charset="0"/>
          </a:endParaRPr>
        </a:p>
      </dgm:t>
    </dgm:pt>
    <dgm:pt modelId="{02ED4FE0-175D-4C69-AFE4-3701793D3096}" type="sibTrans" cxnId="{743ED3FC-959F-45B7-AF75-221BE01B513C}">
      <dgm:prSet/>
      <dgm:spPr/>
      <dgm:t>
        <a:bodyPr/>
        <a:lstStyle/>
        <a:p>
          <a:endParaRPr lang="es-ES">
            <a:latin typeface="Gandhi Sans" panose="02000000000000000000" pitchFamily="50" charset="0"/>
          </a:endParaRPr>
        </a:p>
      </dgm:t>
    </dgm:pt>
    <dgm:pt modelId="{51284C92-4E1E-414F-9633-D9D02CA30746}">
      <dgm:prSet phldrT="[Texto]"/>
      <dgm:spPr>
        <a:gradFill flip="none" rotWithShape="0">
          <a:gsLst>
            <a:gs pos="0">
              <a:srgbClr val="C4D600">
                <a:tint val="66000"/>
                <a:satMod val="160000"/>
              </a:srgbClr>
            </a:gs>
            <a:gs pos="50000">
              <a:srgbClr val="C4D600">
                <a:tint val="44500"/>
                <a:satMod val="160000"/>
              </a:srgbClr>
            </a:gs>
            <a:gs pos="100000">
              <a:srgbClr val="C4D600">
                <a:tint val="23500"/>
                <a:satMod val="160000"/>
              </a:srgbClr>
            </a:gs>
          </a:gsLst>
          <a:lin ang="2700000" scaled="1"/>
          <a:tileRect/>
        </a:gradFill>
        <a:ln>
          <a:noFill/>
        </a:ln>
      </dgm:spPr>
      <dgm:t>
        <a:bodyPr/>
        <a:lstStyle/>
        <a:p>
          <a:pPr algn="l"/>
          <a:r>
            <a:rPr lang="en-GB" b="0">
              <a:latin typeface="Gandhi Sans" panose="02000000000000000000" pitchFamily="50" charset="0"/>
              <a:ea typeface="Tahoma" panose="020B0604030504040204" pitchFamily="34" charset="0"/>
              <a:cs typeface="Arial" panose="020B0604020202020204" pitchFamily="34" charset="0"/>
            </a:rPr>
            <a:t>If you can’t control yourself, don’t continue with the conversation, </a:t>
          </a:r>
          <a:r>
            <a:rPr lang="en-GB" b="1">
              <a:latin typeface="Gandhi Sans" panose="02000000000000000000" pitchFamily="50" charset="0"/>
              <a:ea typeface="Tahoma" panose="020B0604030504040204" pitchFamily="34" charset="0"/>
              <a:cs typeface="Arial" panose="020B0604020202020204" pitchFamily="34" charset="0"/>
            </a:rPr>
            <a:t>end it in the best possible way </a:t>
          </a:r>
          <a:r>
            <a:rPr lang="en-GB" b="0">
              <a:latin typeface="Gandhi Sans" panose="02000000000000000000" pitchFamily="50" charset="0"/>
              <a:ea typeface="Tahoma" panose="020B0604030504040204" pitchFamily="34" charset="0"/>
              <a:cs typeface="Arial" panose="020B0604020202020204" pitchFamily="34" charset="0"/>
            </a:rPr>
            <a:t>and find another time.</a:t>
          </a:r>
        </a:p>
      </dgm:t>
    </dgm:pt>
    <dgm:pt modelId="{91C7DAA9-94FB-4F56-A637-25818BA5FAF7}" type="parTrans" cxnId="{98E6782D-BD62-46D7-A41A-75D62CC08146}">
      <dgm:prSet/>
      <dgm:spPr/>
      <dgm:t>
        <a:bodyPr/>
        <a:lstStyle/>
        <a:p>
          <a:endParaRPr lang="es-ES">
            <a:latin typeface="Gandhi Sans" panose="02000000000000000000" pitchFamily="50" charset="0"/>
          </a:endParaRPr>
        </a:p>
      </dgm:t>
    </dgm:pt>
    <dgm:pt modelId="{888169C0-0BCA-4FDB-9103-27C826F1DDD1}" type="sibTrans" cxnId="{98E6782D-BD62-46D7-A41A-75D62CC08146}">
      <dgm:prSet/>
      <dgm:spPr/>
      <dgm:t>
        <a:bodyPr/>
        <a:lstStyle/>
        <a:p>
          <a:endParaRPr lang="es-ES">
            <a:latin typeface="Gandhi Sans" panose="02000000000000000000" pitchFamily="50" charset="0"/>
          </a:endParaRPr>
        </a:p>
      </dgm:t>
    </dgm:pt>
    <dgm:pt modelId="{ED65DF03-3549-4F2A-AB92-591CB7652990}" type="pres">
      <dgm:prSet presAssocID="{5CBDDDFB-5676-4849-9B2C-C864391F9120}" presName="Name0" presStyleCnt="0">
        <dgm:presLayoutVars>
          <dgm:dir/>
          <dgm:animLvl val="lvl"/>
          <dgm:resizeHandles val="exact"/>
        </dgm:presLayoutVars>
      </dgm:prSet>
      <dgm:spPr/>
      <dgm:t>
        <a:bodyPr/>
        <a:lstStyle/>
        <a:p>
          <a:endParaRPr lang="en-US"/>
        </a:p>
      </dgm:t>
    </dgm:pt>
    <dgm:pt modelId="{B2202925-597D-4A84-BF99-4EC1C231A45D}" type="pres">
      <dgm:prSet presAssocID="{FFE388F7-3DCB-41A7-B431-161320EB0E26}" presName="linNode" presStyleCnt="0"/>
      <dgm:spPr/>
    </dgm:pt>
    <dgm:pt modelId="{3FA78A15-4B08-4CEA-B339-E6731519826C}" type="pres">
      <dgm:prSet presAssocID="{FFE388F7-3DCB-41A7-B431-161320EB0E26}" presName="parentText" presStyleLbl="node1" presStyleIdx="0" presStyleCnt="2" custScaleY="83171">
        <dgm:presLayoutVars>
          <dgm:chMax val="1"/>
          <dgm:bulletEnabled val="1"/>
        </dgm:presLayoutVars>
      </dgm:prSet>
      <dgm:spPr/>
      <dgm:t>
        <a:bodyPr/>
        <a:lstStyle/>
        <a:p>
          <a:endParaRPr lang="en-US"/>
        </a:p>
      </dgm:t>
    </dgm:pt>
    <dgm:pt modelId="{5D54B2E9-8040-446D-B2FA-45440653DEF1}" type="pres">
      <dgm:prSet presAssocID="{FFE388F7-3DCB-41A7-B431-161320EB0E26}" presName="descendantText" presStyleLbl="alignAccFollowNode1" presStyleIdx="0" presStyleCnt="2">
        <dgm:presLayoutVars>
          <dgm:bulletEnabled val="1"/>
        </dgm:presLayoutVars>
      </dgm:prSet>
      <dgm:spPr/>
      <dgm:t>
        <a:bodyPr/>
        <a:lstStyle/>
        <a:p>
          <a:endParaRPr lang="en-US"/>
        </a:p>
      </dgm:t>
    </dgm:pt>
    <dgm:pt modelId="{C6D1141F-BB05-4D83-A352-79D716CA4278}" type="pres">
      <dgm:prSet presAssocID="{DAB5E426-ADD9-410C-AA46-775974C4D130}" presName="sp" presStyleCnt="0"/>
      <dgm:spPr/>
    </dgm:pt>
    <dgm:pt modelId="{F4D74E22-8DED-4209-B508-499A465043FC}" type="pres">
      <dgm:prSet presAssocID="{3AF1369C-1A09-412C-B490-C3B4DC074805}" presName="linNode" presStyleCnt="0"/>
      <dgm:spPr/>
    </dgm:pt>
    <dgm:pt modelId="{572D9523-DE43-4E8A-B9CC-16C7297A62D8}" type="pres">
      <dgm:prSet presAssocID="{3AF1369C-1A09-412C-B490-C3B4DC074805}" presName="parentText" presStyleLbl="node1" presStyleIdx="1" presStyleCnt="2" custScaleY="71718">
        <dgm:presLayoutVars>
          <dgm:chMax val="1"/>
          <dgm:bulletEnabled val="1"/>
        </dgm:presLayoutVars>
      </dgm:prSet>
      <dgm:spPr/>
      <dgm:t>
        <a:bodyPr/>
        <a:lstStyle/>
        <a:p>
          <a:endParaRPr lang="en-US"/>
        </a:p>
      </dgm:t>
    </dgm:pt>
    <dgm:pt modelId="{F79DEFC1-F2F8-4B23-B1EB-CDABFD45E7A0}" type="pres">
      <dgm:prSet presAssocID="{3AF1369C-1A09-412C-B490-C3B4DC074805}" presName="descendantText" presStyleLbl="alignAccFollowNode1" presStyleIdx="1" presStyleCnt="2" custScaleY="95743">
        <dgm:presLayoutVars>
          <dgm:bulletEnabled val="1"/>
        </dgm:presLayoutVars>
      </dgm:prSet>
      <dgm:spPr/>
      <dgm:t>
        <a:bodyPr/>
        <a:lstStyle/>
        <a:p>
          <a:endParaRPr lang="en-US"/>
        </a:p>
      </dgm:t>
    </dgm:pt>
  </dgm:ptLst>
  <dgm:cxnLst>
    <dgm:cxn modelId="{EDE7A946-72B8-486E-B084-E29F6E91BB00}" srcId="{5CBDDDFB-5676-4849-9B2C-C864391F9120}" destId="{3AF1369C-1A09-412C-B490-C3B4DC074805}" srcOrd="1" destOrd="0" parTransId="{08B6F15C-2385-41DD-8C7B-64386F8F00AD}" sibTransId="{B12126EA-0DB6-4554-ADFB-66BD24D20578}"/>
    <dgm:cxn modelId="{743ED3FC-959F-45B7-AF75-221BE01B513C}" srcId="{3AF1369C-1A09-412C-B490-C3B4DC074805}" destId="{E71B0219-FB22-45B1-8074-EF6A8ABD7014}" srcOrd="1" destOrd="0" parTransId="{BA3B1202-436F-49A2-A971-92420D9D2149}" sibTransId="{02ED4FE0-175D-4C69-AFE4-3701793D3096}"/>
    <dgm:cxn modelId="{3228C04D-4EEE-4BEE-9480-E74F220BFB68}" srcId="{FFE388F7-3DCB-41A7-B431-161320EB0E26}" destId="{41724C2E-A5B1-48F0-A1CF-9C308F63BC34}" srcOrd="1" destOrd="0" parTransId="{0AF0224E-9AE7-4861-A942-DBFC71E0F2DB}" sibTransId="{4090623B-7025-4A31-8F96-A090E8C37F79}"/>
    <dgm:cxn modelId="{C2F7665D-4EFC-4ADE-B831-4F9D775E7B83}" srcId="{FFE388F7-3DCB-41A7-B431-161320EB0E26}" destId="{9E191CA0-5C44-4E50-B431-4A5AE1D4663F}" srcOrd="0" destOrd="0" parTransId="{9473D0DE-93CD-44AE-98E7-AF9960A688DD}" sibTransId="{F340BD88-16D6-4554-A7BC-177532AE9F35}"/>
    <dgm:cxn modelId="{541A1036-DD2A-4E1F-8D12-3DDAE5727F6F}" type="presOf" srcId="{51284C92-4E1E-414F-9633-D9D02CA30746}" destId="{F79DEFC1-F2F8-4B23-B1EB-CDABFD45E7A0}" srcOrd="0" destOrd="2" presId="urn:microsoft.com/office/officeart/2005/8/layout/vList5"/>
    <dgm:cxn modelId="{32B66EA4-7996-4219-9ACE-2CEFF7E84340}" type="presOf" srcId="{D8E9B858-8CBF-4160-AA56-2920D11A7025}" destId="{F79DEFC1-F2F8-4B23-B1EB-CDABFD45E7A0}" srcOrd="0" destOrd="0" presId="urn:microsoft.com/office/officeart/2005/8/layout/vList5"/>
    <dgm:cxn modelId="{F00C8F18-9949-4118-8AE9-D257382C4D31}" srcId="{3AF1369C-1A09-412C-B490-C3B4DC074805}" destId="{D8E9B858-8CBF-4160-AA56-2920D11A7025}" srcOrd="0" destOrd="0" parTransId="{3C9F8A95-8B1D-44A2-BA54-FBDF7888D311}" sibTransId="{23C84CD5-2F42-4947-8881-52D57188358B}"/>
    <dgm:cxn modelId="{5D6E52C0-D6FE-4A47-9CC1-481D619337B8}" type="presOf" srcId="{52F42FE3-D076-4EF6-B40C-9AEA3F532C67}" destId="{5D54B2E9-8040-446D-B2FA-45440653DEF1}" srcOrd="0" destOrd="2" presId="urn:microsoft.com/office/officeart/2005/8/layout/vList5"/>
    <dgm:cxn modelId="{98E6782D-BD62-46D7-A41A-75D62CC08146}" srcId="{3AF1369C-1A09-412C-B490-C3B4DC074805}" destId="{51284C92-4E1E-414F-9633-D9D02CA30746}" srcOrd="2" destOrd="0" parTransId="{91C7DAA9-94FB-4F56-A637-25818BA5FAF7}" sibTransId="{888169C0-0BCA-4FDB-9103-27C826F1DDD1}"/>
    <dgm:cxn modelId="{579A3B60-A0B3-431D-8A0F-675D8090BE51}" srcId="{5CBDDDFB-5676-4849-9B2C-C864391F9120}" destId="{FFE388F7-3DCB-41A7-B431-161320EB0E26}" srcOrd="0" destOrd="0" parTransId="{833FAD16-FFDE-4C8F-89CD-ED3B4BD68D00}" sibTransId="{DAB5E426-ADD9-410C-AA46-775974C4D130}"/>
    <dgm:cxn modelId="{3B9B7041-A689-42FA-AB79-A7D9539FEDAC}" type="presOf" srcId="{FFE388F7-3DCB-41A7-B431-161320EB0E26}" destId="{3FA78A15-4B08-4CEA-B339-E6731519826C}" srcOrd="0" destOrd="0" presId="urn:microsoft.com/office/officeart/2005/8/layout/vList5"/>
    <dgm:cxn modelId="{F7B2F316-0D53-4C1A-8A35-05349E51ABD8}" type="presOf" srcId="{41724C2E-A5B1-48F0-A1CF-9C308F63BC34}" destId="{5D54B2E9-8040-446D-B2FA-45440653DEF1}" srcOrd="0" destOrd="1" presId="urn:microsoft.com/office/officeart/2005/8/layout/vList5"/>
    <dgm:cxn modelId="{98D7507A-AAC2-4897-BC49-3C38E6FB6B53}" type="presOf" srcId="{E71B0219-FB22-45B1-8074-EF6A8ABD7014}" destId="{F79DEFC1-F2F8-4B23-B1EB-CDABFD45E7A0}" srcOrd="0" destOrd="1" presId="urn:microsoft.com/office/officeart/2005/8/layout/vList5"/>
    <dgm:cxn modelId="{732F432B-667C-4492-A4FD-F3EFE4B80944}" srcId="{FFE388F7-3DCB-41A7-B431-161320EB0E26}" destId="{52F42FE3-D076-4EF6-B40C-9AEA3F532C67}" srcOrd="2" destOrd="0" parTransId="{4CB4E6F0-3B50-415F-8B34-ACF68677A2BA}" sibTransId="{186AB9EE-3C08-4E36-AD47-74FED0B7C986}"/>
    <dgm:cxn modelId="{C7AD9952-1545-4BD8-8EB3-D4336240D2CE}" type="presOf" srcId="{5CBDDDFB-5676-4849-9B2C-C864391F9120}" destId="{ED65DF03-3549-4F2A-AB92-591CB7652990}" srcOrd="0" destOrd="0" presId="urn:microsoft.com/office/officeart/2005/8/layout/vList5"/>
    <dgm:cxn modelId="{966E5091-E566-4075-9D3F-CA5D7B22D125}" type="presOf" srcId="{9E191CA0-5C44-4E50-B431-4A5AE1D4663F}" destId="{5D54B2E9-8040-446D-B2FA-45440653DEF1}" srcOrd="0" destOrd="0" presId="urn:microsoft.com/office/officeart/2005/8/layout/vList5"/>
    <dgm:cxn modelId="{8D410EFA-A745-4F3E-A9C2-F21D08AF9530}" type="presOf" srcId="{3AF1369C-1A09-412C-B490-C3B4DC074805}" destId="{572D9523-DE43-4E8A-B9CC-16C7297A62D8}" srcOrd="0" destOrd="0" presId="urn:microsoft.com/office/officeart/2005/8/layout/vList5"/>
    <dgm:cxn modelId="{9CC3A76B-C616-4D36-ACC5-163CA1BF132A}" type="presParOf" srcId="{ED65DF03-3549-4F2A-AB92-591CB7652990}" destId="{B2202925-597D-4A84-BF99-4EC1C231A45D}" srcOrd="0" destOrd="0" presId="urn:microsoft.com/office/officeart/2005/8/layout/vList5"/>
    <dgm:cxn modelId="{03AD4FDA-6991-4F1C-8B04-20956E0D28DF}" type="presParOf" srcId="{B2202925-597D-4A84-BF99-4EC1C231A45D}" destId="{3FA78A15-4B08-4CEA-B339-E6731519826C}" srcOrd="0" destOrd="0" presId="urn:microsoft.com/office/officeart/2005/8/layout/vList5"/>
    <dgm:cxn modelId="{282CEDBA-391B-4110-8907-8DEBFDA18134}" type="presParOf" srcId="{B2202925-597D-4A84-BF99-4EC1C231A45D}" destId="{5D54B2E9-8040-446D-B2FA-45440653DEF1}" srcOrd="1" destOrd="0" presId="urn:microsoft.com/office/officeart/2005/8/layout/vList5"/>
    <dgm:cxn modelId="{4F782A03-50B2-4F65-9260-D361BF230F4D}" type="presParOf" srcId="{ED65DF03-3549-4F2A-AB92-591CB7652990}" destId="{C6D1141F-BB05-4D83-A352-79D716CA4278}" srcOrd="1" destOrd="0" presId="urn:microsoft.com/office/officeart/2005/8/layout/vList5"/>
    <dgm:cxn modelId="{3C77F073-B63E-4EC9-9B09-F27356A54E00}" type="presParOf" srcId="{ED65DF03-3549-4F2A-AB92-591CB7652990}" destId="{F4D74E22-8DED-4209-B508-499A465043FC}" srcOrd="2" destOrd="0" presId="urn:microsoft.com/office/officeart/2005/8/layout/vList5"/>
    <dgm:cxn modelId="{C47D4CEE-0455-4C8A-80DF-2156F211998A}" type="presParOf" srcId="{F4D74E22-8DED-4209-B508-499A465043FC}" destId="{572D9523-DE43-4E8A-B9CC-16C7297A62D8}" srcOrd="0" destOrd="0" presId="urn:microsoft.com/office/officeart/2005/8/layout/vList5"/>
    <dgm:cxn modelId="{D1590236-711E-4A0A-ACDB-26C6956FB39A}" type="presParOf" srcId="{F4D74E22-8DED-4209-B508-499A465043FC}" destId="{F79DEFC1-F2F8-4B23-B1EB-CDABFD45E7A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FEBD51-8578-4303-BB77-FA380376B2D0}" type="doc">
      <dgm:prSet loTypeId="urn:microsoft.com/office/officeart/2008/layout/AlternatingPictureBlocks" loCatId="list" qsTypeId="urn:microsoft.com/office/officeart/2005/8/quickstyle/simple1" qsCatId="simple" csTypeId="urn:microsoft.com/office/officeart/2005/8/colors/colorful5" csCatId="colorful" phldr="1"/>
      <dgm:spPr/>
    </dgm:pt>
    <dgm:pt modelId="{C8E07A4B-4A62-4900-8A82-F256978909DB}">
      <dgm:prSet phldrT="[Texto]"/>
      <dgm:spPr>
        <a:solidFill>
          <a:srgbClr val="6CC24A"/>
        </a:solidFill>
      </dgm:spPr>
      <dgm:t>
        <a:bodyPr/>
        <a:lstStyle/>
        <a:p>
          <a:pPr algn="just"/>
          <a:r>
            <a:rPr lang="en-GB">
              <a:latin typeface="Gandhi Sans" panose="02000000000000000000" pitchFamily="50" charset="0"/>
              <a:ea typeface="Tahoma" panose="020B0604030504040204" pitchFamily="34" charset="0"/>
              <a:cs typeface="Arial" panose="020B0604020202020204" pitchFamily="34" charset="0"/>
            </a:rPr>
            <a:t>Anti-rumour Resources: a collection of materials and tools of varying nature, conceived and created to strengthen and invigorate the work both of the Anti-rumour Agents and of the network that is created</a:t>
          </a:r>
        </a:p>
      </dgm:t>
    </dgm:pt>
    <dgm:pt modelId="{18DA959B-E127-430B-8568-F83B5355EE80}" type="parTrans" cxnId="{BB3EC8C5-F9AD-4D9F-BA41-8F0434AAC36A}">
      <dgm:prSet/>
      <dgm:spPr/>
      <dgm:t>
        <a:bodyPr/>
        <a:lstStyle/>
        <a:p>
          <a:endParaRPr lang="es-ES">
            <a:latin typeface="Gandhi Sans" panose="02000000000000000000" pitchFamily="50" charset="0"/>
          </a:endParaRPr>
        </a:p>
      </dgm:t>
    </dgm:pt>
    <dgm:pt modelId="{A260DF70-E9E6-47A5-9388-F6974248F837}" type="sibTrans" cxnId="{BB3EC8C5-F9AD-4D9F-BA41-8F0434AAC36A}">
      <dgm:prSet/>
      <dgm:spPr/>
      <dgm:t>
        <a:bodyPr/>
        <a:lstStyle/>
        <a:p>
          <a:endParaRPr lang="es-ES">
            <a:latin typeface="Gandhi Sans" panose="02000000000000000000" pitchFamily="50" charset="0"/>
          </a:endParaRPr>
        </a:p>
      </dgm:t>
    </dgm:pt>
    <dgm:pt modelId="{38B52B1B-6376-4D90-AC5E-074202937F84}">
      <dgm:prSet phldrT="[Texto]"/>
      <dgm:spPr>
        <a:solidFill>
          <a:srgbClr val="A1D6CA"/>
        </a:solidFill>
      </dgm:spPr>
      <dgm:t>
        <a:bodyPr/>
        <a:lstStyle/>
        <a:p>
          <a:pPr algn="l"/>
          <a:r>
            <a:rPr lang="en-GB" dirty="0">
              <a:latin typeface="Gandhi Sans" panose="02000000000000000000" pitchFamily="50" charset="0"/>
              <a:ea typeface="Tahoma" panose="020B0604030504040204" pitchFamily="34" charset="0"/>
              <a:cs typeface="Arial" panose="020B0604020202020204" pitchFamily="34" charset="0"/>
            </a:rPr>
            <a:t>Virtual information and participation spaces: website and spaces on social networks to fight rumours, and offer and share resources</a:t>
          </a:r>
        </a:p>
      </dgm:t>
    </dgm:pt>
    <dgm:pt modelId="{E14ABB35-0880-4780-AA50-4DCFB2941A6F}" type="parTrans" cxnId="{05C0F773-8734-450D-9B15-0D2070E7A77D}">
      <dgm:prSet/>
      <dgm:spPr/>
      <dgm:t>
        <a:bodyPr/>
        <a:lstStyle/>
        <a:p>
          <a:endParaRPr lang="es-ES">
            <a:latin typeface="Gandhi Sans" panose="02000000000000000000" pitchFamily="50" charset="0"/>
          </a:endParaRPr>
        </a:p>
      </dgm:t>
    </dgm:pt>
    <dgm:pt modelId="{5BC9DF8D-E588-4D1E-9798-8C17E72E3210}" type="sibTrans" cxnId="{05C0F773-8734-450D-9B15-0D2070E7A77D}">
      <dgm:prSet/>
      <dgm:spPr/>
      <dgm:t>
        <a:bodyPr/>
        <a:lstStyle/>
        <a:p>
          <a:endParaRPr lang="es-ES">
            <a:latin typeface="Gandhi Sans" panose="02000000000000000000" pitchFamily="50" charset="0"/>
          </a:endParaRPr>
        </a:p>
      </dgm:t>
    </dgm:pt>
    <dgm:pt modelId="{C612C918-30AC-429E-889B-4904D74F16B2}">
      <dgm:prSet phldrT="[Texto]"/>
      <dgm:spPr>
        <a:solidFill>
          <a:srgbClr val="C4D600"/>
        </a:solidFill>
      </dgm:spPr>
      <dgm:t>
        <a:bodyPr/>
        <a:lstStyle/>
        <a:p>
          <a:pPr algn="just"/>
          <a:r>
            <a:rPr lang="en-GB">
              <a:latin typeface="Gandhi Sans" panose="02000000000000000000" pitchFamily="50" charset="0"/>
              <a:ea typeface="Tahoma" panose="020B0604030504040204" pitchFamily="34" charset="0"/>
              <a:cs typeface="Arial" panose="020B0604020202020204" pitchFamily="34" charset="0"/>
            </a:rPr>
            <a:t>Specific anti-rumour training for members of the various entities and associations with a special interest in volunteering – the cornerstone of our work</a:t>
          </a:r>
        </a:p>
      </dgm:t>
    </dgm:pt>
    <dgm:pt modelId="{B0CB2D32-B90B-4BF9-B65E-9C7A4CA225B8}" type="parTrans" cxnId="{1629E70D-3301-4D2B-BA24-58C824DA1AFF}">
      <dgm:prSet/>
      <dgm:spPr/>
      <dgm:t>
        <a:bodyPr/>
        <a:lstStyle/>
        <a:p>
          <a:endParaRPr lang="es-ES">
            <a:latin typeface="Gandhi Sans" panose="02000000000000000000" pitchFamily="50" charset="0"/>
          </a:endParaRPr>
        </a:p>
      </dgm:t>
    </dgm:pt>
    <dgm:pt modelId="{88C76990-654E-4BDA-8463-EFA6C01AE34F}" type="sibTrans" cxnId="{1629E70D-3301-4D2B-BA24-58C824DA1AFF}">
      <dgm:prSet/>
      <dgm:spPr/>
      <dgm:t>
        <a:bodyPr/>
        <a:lstStyle/>
        <a:p>
          <a:endParaRPr lang="es-ES">
            <a:latin typeface="Gandhi Sans" panose="02000000000000000000" pitchFamily="50" charset="0"/>
          </a:endParaRPr>
        </a:p>
      </dgm:t>
    </dgm:pt>
    <dgm:pt modelId="{2692008B-F413-43F7-9F37-2BAB850F2D94}" type="pres">
      <dgm:prSet presAssocID="{E4FEBD51-8578-4303-BB77-FA380376B2D0}" presName="linearFlow" presStyleCnt="0">
        <dgm:presLayoutVars>
          <dgm:dir/>
          <dgm:resizeHandles val="exact"/>
        </dgm:presLayoutVars>
      </dgm:prSet>
      <dgm:spPr/>
    </dgm:pt>
    <dgm:pt modelId="{9B4DD414-0200-4B03-B5C0-DA500064E017}" type="pres">
      <dgm:prSet presAssocID="{C8E07A4B-4A62-4900-8A82-F256978909DB}" presName="comp" presStyleCnt="0"/>
      <dgm:spPr/>
    </dgm:pt>
    <dgm:pt modelId="{FAFEA70A-EDC4-4FA0-A152-A2188CCB12BC}" type="pres">
      <dgm:prSet presAssocID="{C8E07A4B-4A62-4900-8A82-F256978909DB}" presName="rect2" presStyleLbl="node1" presStyleIdx="0" presStyleCnt="3" custScaleX="293142" custLinFactNeighborX="31437">
        <dgm:presLayoutVars>
          <dgm:bulletEnabled val="1"/>
        </dgm:presLayoutVars>
      </dgm:prSet>
      <dgm:spPr/>
      <dgm:t>
        <a:bodyPr/>
        <a:lstStyle/>
        <a:p>
          <a:endParaRPr lang="en-US"/>
        </a:p>
      </dgm:t>
    </dgm:pt>
    <dgm:pt modelId="{2A0DAEAB-CC31-4698-B6AB-60C7D67990EA}" type="pres">
      <dgm:prSet presAssocID="{C8E07A4B-4A62-4900-8A82-F256978909DB}" presName="rect1" presStyleLbl="lnNode1" presStyleIdx="0" presStyleCnt="3" custLinFactX="-47780" custLinFactNeighborX="-100000" custLinFactNeighborY="-182"/>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pt>
    <dgm:pt modelId="{0F0C7E46-778D-4BDF-8E66-A1A01FFF637E}" type="pres">
      <dgm:prSet presAssocID="{A260DF70-E9E6-47A5-9388-F6974248F837}" presName="sibTrans" presStyleCnt="0"/>
      <dgm:spPr/>
    </dgm:pt>
    <dgm:pt modelId="{0827824B-921F-4355-BC83-3498B3AE441A}" type="pres">
      <dgm:prSet presAssocID="{38B52B1B-6376-4D90-AC5E-074202937F84}" presName="comp" presStyleCnt="0"/>
      <dgm:spPr/>
    </dgm:pt>
    <dgm:pt modelId="{8B6EB1AE-FDCA-42C4-ACB7-AC7B4A6C361F}" type="pres">
      <dgm:prSet presAssocID="{38B52B1B-6376-4D90-AC5E-074202937F84}" presName="rect2" presStyleLbl="node1" presStyleIdx="1" presStyleCnt="3" custScaleX="293142" custLinFactNeighborX="-18853" custLinFactNeighborY="613">
        <dgm:presLayoutVars>
          <dgm:bulletEnabled val="1"/>
        </dgm:presLayoutVars>
      </dgm:prSet>
      <dgm:spPr/>
      <dgm:t>
        <a:bodyPr/>
        <a:lstStyle/>
        <a:p>
          <a:endParaRPr lang="en-US"/>
        </a:p>
      </dgm:t>
    </dgm:pt>
    <dgm:pt modelId="{3AA6B77D-FD87-4045-ABA2-EE773F393988}" type="pres">
      <dgm:prSet presAssocID="{38B52B1B-6376-4D90-AC5E-074202937F84}" presName="rect1" presStyleLbl="lnNode1" presStyleIdx="1" presStyleCnt="3" custLinFactX="76113" custLinFactNeighborX="100000" custLinFactNeighborY="61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6000" r="-16000"/>
          </a:stretch>
        </a:blipFill>
      </dgm:spPr>
    </dgm:pt>
    <dgm:pt modelId="{13761255-2EFD-4006-A814-E458F229C8BD}" type="pres">
      <dgm:prSet presAssocID="{5BC9DF8D-E588-4D1E-9798-8C17E72E3210}" presName="sibTrans" presStyleCnt="0"/>
      <dgm:spPr/>
    </dgm:pt>
    <dgm:pt modelId="{0F83AA3A-F3F7-42F8-A933-1DB1A30A3675}" type="pres">
      <dgm:prSet presAssocID="{C612C918-30AC-429E-889B-4904D74F16B2}" presName="comp" presStyleCnt="0"/>
      <dgm:spPr/>
    </dgm:pt>
    <dgm:pt modelId="{AEE017DB-16B7-4F92-8A50-BA2ACA6B5F13}" type="pres">
      <dgm:prSet presAssocID="{C612C918-30AC-429E-889B-4904D74F16B2}" presName="rect2" presStyleLbl="node1" presStyleIdx="2" presStyleCnt="3" custScaleX="293142" custLinFactNeighborX="32814">
        <dgm:presLayoutVars>
          <dgm:bulletEnabled val="1"/>
        </dgm:presLayoutVars>
      </dgm:prSet>
      <dgm:spPr/>
      <dgm:t>
        <a:bodyPr/>
        <a:lstStyle/>
        <a:p>
          <a:endParaRPr lang="en-US"/>
        </a:p>
      </dgm:t>
    </dgm:pt>
    <dgm:pt modelId="{4E70AE9E-FB45-4296-BEF0-45BA4B300BEA}" type="pres">
      <dgm:prSet presAssocID="{C612C918-30AC-429E-889B-4904D74F16B2}" presName="rect1" presStyleLbl="lnNode1" presStyleIdx="2" presStyleCnt="3" custLinFactX="-44934" custLinFactNeighborX="-100000" custLinFactNeighborY="182"/>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48664" t="-1452" r="-19336" b="1452"/>
          </a:stretch>
        </a:blipFill>
      </dgm:spPr>
    </dgm:pt>
  </dgm:ptLst>
  <dgm:cxnLst>
    <dgm:cxn modelId="{05C0F773-8734-450D-9B15-0D2070E7A77D}" srcId="{E4FEBD51-8578-4303-BB77-FA380376B2D0}" destId="{38B52B1B-6376-4D90-AC5E-074202937F84}" srcOrd="1" destOrd="0" parTransId="{E14ABB35-0880-4780-AA50-4DCFB2941A6F}" sibTransId="{5BC9DF8D-E588-4D1E-9798-8C17E72E3210}"/>
    <dgm:cxn modelId="{2BE24798-92D4-424B-A327-D6A362AF57E0}" type="presOf" srcId="{C8E07A4B-4A62-4900-8A82-F256978909DB}" destId="{FAFEA70A-EDC4-4FA0-A152-A2188CCB12BC}" srcOrd="0" destOrd="0" presId="urn:microsoft.com/office/officeart/2008/layout/AlternatingPictureBlocks"/>
    <dgm:cxn modelId="{BB3EC8C5-F9AD-4D9F-BA41-8F0434AAC36A}" srcId="{E4FEBD51-8578-4303-BB77-FA380376B2D0}" destId="{C8E07A4B-4A62-4900-8A82-F256978909DB}" srcOrd="0" destOrd="0" parTransId="{18DA959B-E127-430B-8568-F83B5355EE80}" sibTransId="{A260DF70-E9E6-47A5-9388-F6974248F837}"/>
    <dgm:cxn modelId="{1629E70D-3301-4D2B-BA24-58C824DA1AFF}" srcId="{E4FEBD51-8578-4303-BB77-FA380376B2D0}" destId="{C612C918-30AC-429E-889B-4904D74F16B2}" srcOrd="2" destOrd="0" parTransId="{B0CB2D32-B90B-4BF9-B65E-9C7A4CA225B8}" sibTransId="{88C76990-654E-4BDA-8463-EFA6C01AE34F}"/>
    <dgm:cxn modelId="{716C5E9E-29E1-4BBE-81C2-C28B88EED1BD}" type="presOf" srcId="{38B52B1B-6376-4D90-AC5E-074202937F84}" destId="{8B6EB1AE-FDCA-42C4-ACB7-AC7B4A6C361F}" srcOrd="0" destOrd="0" presId="urn:microsoft.com/office/officeart/2008/layout/AlternatingPictureBlocks"/>
    <dgm:cxn modelId="{7D9F6FD5-80B7-41C5-8969-725080436E6E}" type="presOf" srcId="{C612C918-30AC-429E-889B-4904D74F16B2}" destId="{AEE017DB-16B7-4F92-8A50-BA2ACA6B5F13}" srcOrd="0" destOrd="0" presId="urn:microsoft.com/office/officeart/2008/layout/AlternatingPictureBlocks"/>
    <dgm:cxn modelId="{9C2998E0-0250-4BFE-9021-8903946D0AA6}" type="presOf" srcId="{E4FEBD51-8578-4303-BB77-FA380376B2D0}" destId="{2692008B-F413-43F7-9F37-2BAB850F2D94}" srcOrd="0" destOrd="0" presId="urn:microsoft.com/office/officeart/2008/layout/AlternatingPictureBlocks"/>
    <dgm:cxn modelId="{63FCB790-CB0E-4261-A2A2-F593E5F1565D}" type="presParOf" srcId="{2692008B-F413-43F7-9F37-2BAB850F2D94}" destId="{9B4DD414-0200-4B03-B5C0-DA500064E017}" srcOrd="0" destOrd="0" presId="urn:microsoft.com/office/officeart/2008/layout/AlternatingPictureBlocks"/>
    <dgm:cxn modelId="{90B17FDB-B07E-4A36-8421-B704ACFD48AE}" type="presParOf" srcId="{9B4DD414-0200-4B03-B5C0-DA500064E017}" destId="{FAFEA70A-EDC4-4FA0-A152-A2188CCB12BC}" srcOrd="0" destOrd="0" presId="urn:microsoft.com/office/officeart/2008/layout/AlternatingPictureBlocks"/>
    <dgm:cxn modelId="{F3F633D4-8D2C-4918-80CF-3E1F62BE4592}" type="presParOf" srcId="{9B4DD414-0200-4B03-B5C0-DA500064E017}" destId="{2A0DAEAB-CC31-4698-B6AB-60C7D67990EA}" srcOrd="1" destOrd="0" presId="urn:microsoft.com/office/officeart/2008/layout/AlternatingPictureBlocks"/>
    <dgm:cxn modelId="{80CA771B-CF82-4782-927D-6AA04954CC8D}" type="presParOf" srcId="{2692008B-F413-43F7-9F37-2BAB850F2D94}" destId="{0F0C7E46-778D-4BDF-8E66-A1A01FFF637E}" srcOrd="1" destOrd="0" presId="urn:microsoft.com/office/officeart/2008/layout/AlternatingPictureBlocks"/>
    <dgm:cxn modelId="{27A5DBBD-7C33-4630-99F3-76D3F947DEC9}" type="presParOf" srcId="{2692008B-F413-43F7-9F37-2BAB850F2D94}" destId="{0827824B-921F-4355-BC83-3498B3AE441A}" srcOrd="2" destOrd="0" presId="urn:microsoft.com/office/officeart/2008/layout/AlternatingPictureBlocks"/>
    <dgm:cxn modelId="{A455E5E3-3C7D-4C4E-87F0-778EE5E1010D}" type="presParOf" srcId="{0827824B-921F-4355-BC83-3498B3AE441A}" destId="{8B6EB1AE-FDCA-42C4-ACB7-AC7B4A6C361F}" srcOrd="0" destOrd="0" presId="urn:microsoft.com/office/officeart/2008/layout/AlternatingPictureBlocks"/>
    <dgm:cxn modelId="{704D894D-F51E-4952-916C-190B41C81CDF}" type="presParOf" srcId="{0827824B-921F-4355-BC83-3498B3AE441A}" destId="{3AA6B77D-FD87-4045-ABA2-EE773F393988}" srcOrd="1" destOrd="0" presId="urn:microsoft.com/office/officeart/2008/layout/AlternatingPictureBlocks"/>
    <dgm:cxn modelId="{91C8919F-FAE9-410D-992A-96A48715A509}" type="presParOf" srcId="{2692008B-F413-43F7-9F37-2BAB850F2D94}" destId="{13761255-2EFD-4006-A814-E458F229C8BD}" srcOrd="3" destOrd="0" presId="urn:microsoft.com/office/officeart/2008/layout/AlternatingPictureBlocks"/>
    <dgm:cxn modelId="{77283383-E4A7-47BE-93F9-51FD14910B93}" type="presParOf" srcId="{2692008B-F413-43F7-9F37-2BAB850F2D94}" destId="{0F83AA3A-F3F7-42F8-A933-1DB1A30A3675}" srcOrd="4" destOrd="0" presId="urn:microsoft.com/office/officeart/2008/layout/AlternatingPictureBlocks"/>
    <dgm:cxn modelId="{3E408FCB-8051-4D90-821F-EB23363CB0D2}" type="presParOf" srcId="{0F83AA3A-F3F7-42F8-A933-1DB1A30A3675}" destId="{AEE017DB-16B7-4F92-8A50-BA2ACA6B5F13}" srcOrd="0" destOrd="0" presId="urn:microsoft.com/office/officeart/2008/layout/AlternatingPictureBlocks"/>
    <dgm:cxn modelId="{BEF568B0-BEDE-4E0F-ACED-FA19D082F7C5}" type="presParOf" srcId="{0F83AA3A-F3F7-42F8-A933-1DB1A30A3675}" destId="{4E70AE9E-FB45-4296-BEF0-45BA4B300BEA}" srcOrd="1" destOrd="0" presId="urn:microsoft.com/office/officeart/2008/layout/Alternat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FEBD51-8578-4303-BB77-FA380376B2D0}" type="doc">
      <dgm:prSet loTypeId="urn:microsoft.com/office/officeart/2008/layout/AlternatingPictureBlocks" loCatId="list" qsTypeId="urn:microsoft.com/office/officeart/2005/8/quickstyle/simple1" qsCatId="simple" csTypeId="urn:microsoft.com/office/officeart/2005/8/colors/colorful5" csCatId="colorful" phldr="1"/>
      <dgm:spPr/>
    </dgm:pt>
    <dgm:pt modelId="{C8E07A4B-4A62-4900-8A82-F256978909DB}">
      <dgm:prSet phldrT="[Texto]" custT="1"/>
      <dgm:spPr>
        <a:solidFill>
          <a:srgbClr val="6CC24A"/>
        </a:solidFill>
      </dgm:spPr>
      <dgm:t>
        <a:bodyPr/>
        <a:lstStyle/>
        <a:p>
          <a:pPr algn="just"/>
          <a:r>
            <a:rPr lang="en-GB" sz="1800" dirty="0">
              <a:latin typeface="Gandhi Sans" panose="02000000000000000000" pitchFamily="50" charset="0"/>
              <a:ea typeface="Tahoma" panose="020B0604030504040204" pitchFamily="34" charset="0"/>
              <a:cs typeface="Arial" panose="020B0604020202020204" pitchFamily="34" charset="0"/>
            </a:rPr>
            <a:t>Ongoing advice on immigration and all that relates to rumours and misinformation</a:t>
          </a:r>
        </a:p>
      </dgm:t>
    </dgm:pt>
    <dgm:pt modelId="{18DA959B-E127-430B-8568-F83B5355EE80}" type="parTrans" cxnId="{BB3EC8C5-F9AD-4D9F-BA41-8F0434AAC36A}">
      <dgm:prSet/>
      <dgm:spPr/>
      <dgm:t>
        <a:bodyPr/>
        <a:lstStyle/>
        <a:p>
          <a:endParaRPr lang="es-ES">
            <a:latin typeface="Gandhi Sans" panose="02000000000000000000" pitchFamily="50" charset="0"/>
            <a:cs typeface="Arial" panose="020B0604020202020204" pitchFamily="34" charset="0"/>
          </a:endParaRPr>
        </a:p>
      </dgm:t>
    </dgm:pt>
    <dgm:pt modelId="{A260DF70-E9E6-47A5-9388-F6974248F837}" type="sibTrans" cxnId="{BB3EC8C5-F9AD-4D9F-BA41-8F0434AAC36A}">
      <dgm:prSet/>
      <dgm:spPr/>
      <dgm:t>
        <a:bodyPr/>
        <a:lstStyle/>
        <a:p>
          <a:endParaRPr lang="es-ES">
            <a:latin typeface="Gandhi Sans" panose="02000000000000000000" pitchFamily="50" charset="0"/>
            <a:cs typeface="Arial" panose="020B0604020202020204" pitchFamily="34" charset="0"/>
          </a:endParaRPr>
        </a:p>
      </dgm:t>
    </dgm:pt>
    <dgm:pt modelId="{38B52B1B-6376-4D90-AC5E-074202937F84}">
      <dgm:prSet phldrT="[Texto]" custT="1"/>
      <dgm:spPr>
        <a:solidFill>
          <a:srgbClr val="A1D6CA"/>
        </a:solidFill>
      </dgm:spPr>
      <dgm:t>
        <a:bodyPr/>
        <a:lstStyle/>
        <a:p>
          <a:pPr algn="l"/>
          <a:r>
            <a:rPr lang="en-GB" sz="1800" dirty="0">
              <a:latin typeface="Gandhi Sans" panose="02000000000000000000" pitchFamily="50" charset="0"/>
              <a:ea typeface="Tahoma" panose="020B0604030504040204" pitchFamily="34" charset="0"/>
              <a:cs typeface="Arial" panose="020B0604020202020204" pitchFamily="34" charset="0"/>
            </a:rPr>
            <a:t>Channelling and responding to the rumours that are identified in our daily work with the collectives that we assist and those which need to be responded to positively</a:t>
          </a:r>
        </a:p>
      </dgm:t>
    </dgm:pt>
    <dgm:pt modelId="{E14ABB35-0880-4780-AA50-4DCFB2941A6F}" type="parTrans" cxnId="{05C0F773-8734-450D-9B15-0D2070E7A77D}">
      <dgm:prSet/>
      <dgm:spPr/>
      <dgm:t>
        <a:bodyPr/>
        <a:lstStyle/>
        <a:p>
          <a:endParaRPr lang="es-ES">
            <a:latin typeface="Gandhi Sans" panose="02000000000000000000" pitchFamily="50" charset="0"/>
            <a:cs typeface="Arial" panose="020B0604020202020204" pitchFamily="34" charset="0"/>
          </a:endParaRPr>
        </a:p>
      </dgm:t>
    </dgm:pt>
    <dgm:pt modelId="{5BC9DF8D-E588-4D1E-9798-8C17E72E3210}" type="sibTrans" cxnId="{05C0F773-8734-450D-9B15-0D2070E7A77D}">
      <dgm:prSet/>
      <dgm:spPr/>
      <dgm:t>
        <a:bodyPr/>
        <a:lstStyle/>
        <a:p>
          <a:endParaRPr lang="es-ES">
            <a:latin typeface="Gandhi Sans" panose="02000000000000000000" pitchFamily="50" charset="0"/>
            <a:cs typeface="Arial" panose="020B0604020202020204" pitchFamily="34" charset="0"/>
          </a:endParaRPr>
        </a:p>
      </dgm:t>
    </dgm:pt>
    <dgm:pt modelId="{C612C918-30AC-429E-889B-4904D74F16B2}">
      <dgm:prSet phldrT="[Texto]" custT="1"/>
      <dgm:spPr>
        <a:solidFill>
          <a:srgbClr val="C4D600"/>
        </a:solidFill>
      </dgm:spPr>
      <dgm:t>
        <a:bodyPr/>
        <a:lstStyle/>
        <a:p>
          <a:pPr algn="just"/>
          <a:r>
            <a:rPr lang="en-GB" sz="1800" dirty="0">
              <a:latin typeface="Gandhi Sans" panose="02000000000000000000" pitchFamily="50" charset="0"/>
              <a:ea typeface="Tahoma" panose="020B0604030504040204" pitchFamily="34" charset="0"/>
              <a:cs typeface="Arial" panose="020B0604020202020204" pitchFamily="34" charset="0"/>
            </a:rPr>
            <a:t>Broadening the networking approach together with the entities and groups that join the anti-rumour initiative, as a reflection of active citizenship for coexistence</a:t>
          </a:r>
        </a:p>
      </dgm:t>
    </dgm:pt>
    <dgm:pt modelId="{B0CB2D32-B90B-4BF9-B65E-9C7A4CA225B8}" type="parTrans" cxnId="{1629E70D-3301-4D2B-BA24-58C824DA1AFF}">
      <dgm:prSet/>
      <dgm:spPr/>
      <dgm:t>
        <a:bodyPr/>
        <a:lstStyle/>
        <a:p>
          <a:endParaRPr lang="es-ES">
            <a:latin typeface="Gandhi Sans" panose="02000000000000000000" pitchFamily="50" charset="0"/>
            <a:cs typeface="Arial" panose="020B0604020202020204" pitchFamily="34" charset="0"/>
          </a:endParaRPr>
        </a:p>
      </dgm:t>
    </dgm:pt>
    <dgm:pt modelId="{88C76990-654E-4BDA-8463-EFA6C01AE34F}" type="sibTrans" cxnId="{1629E70D-3301-4D2B-BA24-58C824DA1AFF}">
      <dgm:prSet/>
      <dgm:spPr/>
      <dgm:t>
        <a:bodyPr/>
        <a:lstStyle/>
        <a:p>
          <a:endParaRPr lang="es-ES">
            <a:latin typeface="Gandhi Sans" panose="02000000000000000000" pitchFamily="50" charset="0"/>
            <a:cs typeface="Arial" panose="020B0604020202020204" pitchFamily="34" charset="0"/>
          </a:endParaRPr>
        </a:p>
      </dgm:t>
    </dgm:pt>
    <dgm:pt modelId="{2692008B-F413-43F7-9F37-2BAB850F2D94}" type="pres">
      <dgm:prSet presAssocID="{E4FEBD51-8578-4303-BB77-FA380376B2D0}" presName="linearFlow" presStyleCnt="0">
        <dgm:presLayoutVars>
          <dgm:dir/>
          <dgm:resizeHandles val="exact"/>
        </dgm:presLayoutVars>
      </dgm:prSet>
      <dgm:spPr/>
    </dgm:pt>
    <dgm:pt modelId="{9B4DD414-0200-4B03-B5C0-DA500064E017}" type="pres">
      <dgm:prSet presAssocID="{C8E07A4B-4A62-4900-8A82-F256978909DB}" presName="comp" presStyleCnt="0"/>
      <dgm:spPr/>
    </dgm:pt>
    <dgm:pt modelId="{FAFEA70A-EDC4-4FA0-A152-A2188CCB12BC}" type="pres">
      <dgm:prSet presAssocID="{C8E07A4B-4A62-4900-8A82-F256978909DB}" presName="rect2" presStyleLbl="node1" presStyleIdx="0" presStyleCnt="3" custScaleX="293142" custLinFactNeighborX="31437">
        <dgm:presLayoutVars>
          <dgm:bulletEnabled val="1"/>
        </dgm:presLayoutVars>
      </dgm:prSet>
      <dgm:spPr/>
      <dgm:t>
        <a:bodyPr/>
        <a:lstStyle/>
        <a:p>
          <a:endParaRPr lang="en-US"/>
        </a:p>
      </dgm:t>
    </dgm:pt>
    <dgm:pt modelId="{2A0DAEAB-CC31-4698-B6AB-60C7D67990EA}" type="pres">
      <dgm:prSet presAssocID="{C8E07A4B-4A62-4900-8A82-F256978909DB}" presName="rect1" presStyleLbl="lnNode1" presStyleIdx="0" presStyleCnt="3" custLinFactX="-47780" custLinFactNeighborX="-100000" custLinFactNeighborY="-182"/>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0F0C7E46-778D-4BDF-8E66-A1A01FFF637E}" type="pres">
      <dgm:prSet presAssocID="{A260DF70-E9E6-47A5-9388-F6974248F837}" presName="sibTrans" presStyleCnt="0"/>
      <dgm:spPr/>
    </dgm:pt>
    <dgm:pt modelId="{0827824B-921F-4355-BC83-3498B3AE441A}" type="pres">
      <dgm:prSet presAssocID="{38B52B1B-6376-4D90-AC5E-074202937F84}" presName="comp" presStyleCnt="0"/>
      <dgm:spPr/>
    </dgm:pt>
    <dgm:pt modelId="{8B6EB1AE-FDCA-42C4-ACB7-AC7B4A6C361F}" type="pres">
      <dgm:prSet presAssocID="{38B52B1B-6376-4D90-AC5E-074202937F84}" presName="rect2" presStyleLbl="node1" presStyleIdx="1" presStyleCnt="3" custScaleX="293142" custLinFactNeighborX="-18853" custLinFactNeighborY="613">
        <dgm:presLayoutVars>
          <dgm:bulletEnabled val="1"/>
        </dgm:presLayoutVars>
      </dgm:prSet>
      <dgm:spPr/>
      <dgm:t>
        <a:bodyPr/>
        <a:lstStyle/>
        <a:p>
          <a:endParaRPr lang="en-US"/>
        </a:p>
      </dgm:t>
    </dgm:pt>
    <dgm:pt modelId="{3AA6B77D-FD87-4045-ABA2-EE773F393988}" type="pres">
      <dgm:prSet presAssocID="{38B52B1B-6376-4D90-AC5E-074202937F84}" presName="rect1" presStyleLbl="lnNode1" presStyleIdx="1" presStyleCnt="3" custLinFactX="76113" custLinFactNeighborX="100000" custLinFactNeighborY="613"/>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443" r="3189" b="1628"/>
          </a:stretch>
        </a:blipFill>
      </dgm:spPr>
    </dgm:pt>
    <dgm:pt modelId="{13761255-2EFD-4006-A814-E458F229C8BD}" type="pres">
      <dgm:prSet presAssocID="{5BC9DF8D-E588-4D1E-9798-8C17E72E3210}" presName="sibTrans" presStyleCnt="0"/>
      <dgm:spPr/>
    </dgm:pt>
    <dgm:pt modelId="{0F83AA3A-F3F7-42F8-A933-1DB1A30A3675}" type="pres">
      <dgm:prSet presAssocID="{C612C918-30AC-429E-889B-4904D74F16B2}" presName="comp" presStyleCnt="0"/>
      <dgm:spPr/>
    </dgm:pt>
    <dgm:pt modelId="{AEE017DB-16B7-4F92-8A50-BA2ACA6B5F13}" type="pres">
      <dgm:prSet presAssocID="{C612C918-30AC-429E-889B-4904D74F16B2}" presName="rect2" presStyleLbl="node1" presStyleIdx="2" presStyleCnt="3" custScaleX="293142" custLinFactNeighborX="32814">
        <dgm:presLayoutVars>
          <dgm:bulletEnabled val="1"/>
        </dgm:presLayoutVars>
      </dgm:prSet>
      <dgm:spPr/>
      <dgm:t>
        <a:bodyPr/>
        <a:lstStyle/>
        <a:p>
          <a:endParaRPr lang="en-US"/>
        </a:p>
      </dgm:t>
    </dgm:pt>
    <dgm:pt modelId="{4E70AE9E-FB45-4296-BEF0-45BA4B300BEA}" type="pres">
      <dgm:prSet presAssocID="{C612C918-30AC-429E-889B-4904D74F16B2}" presName="rect1" presStyleLbl="lnNode1" presStyleIdx="2" presStyleCnt="3" custLinFactX="-44934" custLinFactNeighborX="-100000" custLinFactNeighborY="182"/>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19537" t="1425" r="-14463" b="-1425"/>
          </a:stretch>
        </a:blipFill>
      </dgm:spPr>
    </dgm:pt>
  </dgm:ptLst>
  <dgm:cxnLst>
    <dgm:cxn modelId="{89727A46-18EF-448A-828F-3433635EF3C3}" type="presOf" srcId="{C8E07A4B-4A62-4900-8A82-F256978909DB}" destId="{FAFEA70A-EDC4-4FA0-A152-A2188CCB12BC}" srcOrd="0" destOrd="0" presId="urn:microsoft.com/office/officeart/2008/layout/AlternatingPictureBlocks"/>
    <dgm:cxn modelId="{05C0F773-8734-450D-9B15-0D2070E7A77D}" srcId="{E4FEBD51-8578-4303-BB77-FA380376B2D0}" destId="{38B52B1B-6376-4D90-AC5E-074202937F84}" srcOrd="1" destOrd="0" parTransId="{E14ABB35-0880-4780-AA50-4DCFB2941A6F}" sibTransId="{5BC9DF8D-E588-4D1E-9798-8C17E72E3210}"/>
    <dgm:cxn modelId="{BB3EC8C5-F9AD-4D9F-BA41-8F0434AAC36A}" srcId="{E4FEBD51-8578-4303-BB77-FA380376B2D0}" destId="{C8E07A4B-4A62-4900-8A82-F256978909DB}" srcOrd="0" destOrd="0" parTransId="{18DA959B-E127-430B-8568-F83B5355EE80}" sibTransId="{A260DF70-E9E6-47A5-9388-F6974248F837}"/>
    <dgm:cxn modelId="{1629E70D-3301-4D2B-BA24-58C824DA1AFF}" srcId="{E4FEBD51-8578-4303-BB77-FA380376B2D0}" destId="{C612C918-30AC-429E-889B-4904D74F16B2}" srcOrd="2" destOrd="0" parTransId="{B0CB2D32-B90B-4BF9-B65E-9C7A4CA225B8}" sibTransId="{88C76990-654E-4BDA-8463-EFA6C01AE34F}"/>
    <dgm:cxn modelId="{A8A566DC-C434-4CA1-98D7-8D0E6EBA2421}" type="presOf" srcId="{C612C918-30AC-429E-889B-4904D74F16B2}" destId="{AEE017DB-16B7-4F92-8A50-BA2ACA6B5F13}" srcOrd="0" destOrd="0" presId="urn:microsoft.com/office/officeart/2008/layout/AlternatingPictureBlocks"/>
    <dgm:cxn modelId="{E1D90647-78A8-43CD-A8D5-06E2797AFB18}" type="presOf" srcId="{E4FEBD51-8578-4303-BB77-FA380376B2D0}" destId="{2692008B-F413-43F7-9F37-2BAB850F2D94}" srcOrd="0" destOrd="0" presId="urn:microsoft.com/office/officeart/2008/layout/AlternatingPictureBlocks"/>
    <dgm:cxn modelId="{813112DD-1070-41F6-BD94-DB874CD1784E}" type="presOf" srcId="{38B52B1B-6376-4D90-AC5E-074202937F84}" destId="{8B6EB1AE-FDCA-42C4-ACB7-AC7B4A6C361F}" srcOrd="0" destOrd="0" presId="urn:microsoft.com/office/officeart/2008/layout/AlternatingPictureBlocks"/>
    <dgm:cxn modelId="{702CBBC6-18C4-4BED-9167-A3B8FC3682B4}" type="presParOf" srcId="{2692008B-F413-43F7-9F37-2BAB850F2D94}" destId="{9B4DD414-0200-4B03-B5C0-DA500064E017}" srcOrd="0" destOrd="0" presId="urn:microsoft.com/office/officeart/2008/layout/AlternatingPictureBlocks"/>
    <dgm:cxn modelId="{1570F370-2DFD-42FA-BF35-0B621905E347}" type="presParOf" srcId="{9B4DD414-0200-4B03-B5C0-DA500064E017}" destId="{FAFEA70A-EDC4-4FA0-A152-A2188CCB12BC}" srcOrd="0" destOrd="0" presId="urn:microsoft.com/office/officeart/2008/layout/AlternatingPictureBlocks"/>
    <dgm:cxn modelId="{281F3A9F-4187-472B-B251-3E65B133D10D}" type="presParOf" srcId="{9B4DD414-0200-4B03-B5C0-DA500064E017}" destId="{2A0DAEAB-CC31-4698-B6AB-60C7D67990EA}" srcOrd="1" destOrd="0" presId="urn:microsoft.com/office/officeart/2008/layout/AlternatingPictureBlocks"/>
    <dgm:cxn modelId="{0820A1A4-0019-4F7E-85E1-E6369827BCFE}" type="presParOf" srcId="{2692008B-F413-43F7-9F37-2BAB850F2D94}" destId="{0F0C7E46-778D-4BDF-8E66-A1A01FFF637E}" srcOrd="1" destOrd="0" presId="urn:microsoft.com/office/officeart/2008/layout/AlternatingPictureBlocks"/>
    <dgm:cxn modelId="{B65247F5-447B-48C6-A228-BDB387FD55DE}" type="presParOf" srcId="{2692008B-F413-43F7-9F37-2BAB850F2D94}" destId="{0827824B-921F-4355-BC83-3498B3AE441A}" srcOrd="2" destOrd="0" presId="urn:microsoft.com/office/officeart/2008/layout/AlternatingPictureBlocks"/>
    <dgm:cxn modelId="{796CBF00-4F11-4250-BAA8-A395E0E07A48}" type="presParOf" srcId="{0827824B-921F-4355-BC83-3498B3AE441A}" destId="{8B6EB1AE-FDCA-42C4-ACB7-AC7B4A6C361F}" srcOrd="0" destOrd="0" presId="urn:microsoft.com/office/officeart/2008/layout/AlternatingPictureBlocks"/>
    <dgm:cxn modelId="{03F14359-318E-463D-A8FF-8D7AA876A35F}" type="presParOf" srcId="{0827824B-921F-4355-BC83-3498B3AE441A}" destId="{3AA6B77D-FD87-4045-ABA2-EE773F393988}" srcOrd="1" destOrd="0" presId="urn:microsoft.com/office/officeart/2008/layout/AlternatingPictureBlocks"/>
    <dgm:cxn modelId="{11C570AE-7D61-456C-A398-91678B9D8A3A}" type="presParOf" srcId="{2692008B-F413-43F7-9F37-2BAB850F2D94}" destId="{13761255-2EFD-4006-A814-E458F229C8BD}" srcOrd="3" destOrd="0" presId="urn:microsoft.com/office/officeart/2008/layout/AlternatingPictureBlocks"/>
    <dgm:cxn modelId="{A941ED21-F67B-4AB8-9450-CD2B62CC162F}" type="presParOf" srcId="{2692008B-F413-43F7-9F37-2BAB850F2D94}" destId="{0F83AA3A-F3F7-42F8-A933-1DB1A30A3675}" srcOrd="4" destOrd="0" presId="urn:microsoft.com/office/officeart/2008/layout/AlternatingPictureBlocks"/>
    <dgm:cxn modelId="{163C2B86-CB8F-470B-B193-F7889E581B10}" type="presParOf" srcId="{0F83AA3A-F3F7-42F8-A933-1DB1A30A3675}" destId="{AEE017DB-16B7-4F92-8A50-BA2ACA6B5F13}" srcOrd="0" destOrd="0" presId="urn:microsoft.com/office/officeart/2008/layout/AlternatingPictureBlocks"/>
    <dgm:cxn modelId="{BB444816-27E3-43FD-A84F-4C8790ADE243}" type="presParOf" srcId="{0F83AA3A-F3F7-42F8-A933-1DB1A30A3675}" destId="{4E70AE9E-FB45-4296-BEF0-45BA4B300BEA}" srcOrd="1" destOrd="0" presId="urn:microsoft.com/office/officeart/2008/layout/Alternat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86920E-8735-4408-8A11-39D9D0839C11}"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ES"/>
        </a:p>
      </dgm:t>
    </dgm:pt>
    <dgm:pt modelId="{51222F53-8347-489D-8165-66EC79F6683D}">
      <dgm:prSet phldrT="[Texto]"/>
      <dgm:spPr>
        <a:solidFill>
          <a:srgbClr val="6CC24A"/>
        </a:solidFill>
      </dgm:spPr>
      <dgm:t>
        <a:bodyPr/>
        <a:lstStyle/>
        <a:p>
          <a:pPr algn="ctr"/>
          <a:r>
            <a:rPr lang="en-GB">
              <a:latin typeface="Gandhi Sans" panose="02000000000000000000" pitchFamily="50" charset="0"/>
              <a:ea typeface="Tahoma" panose="020B0604030504040204" pitchFamily="34" charset="0"/>
              <a:cs typeface="Arial" panose="020B0604020202020204" pitchFamily="34" charset="0"/>
            </a:rPr>
            <a:t>Support, publicise and collaborate with the Stop Rumours Agency</a:t>
          </a:r>
        </a:p>
      </dgm:t>
    </dgm:pt>
    <dgm:pt modelId="{23179908-6535-4B1C-8C5F-3CA0CF929651}" type="parTrans" cxnId="{167FBB7A-3D4D-4952-9D07-9203FB9D0765}">
      <dgm:prSet/>
      <dgm:spPr/>
      <dgm:t>
        <a:bodyPr/>
        <a:lstStyle/>
        <a:p>
          <a:endParaRPr lang="es-ES">
            <a:latin typeface="Gandhi Sans" panose="02000000000000000000" pitchFamily="50" charset="0"/>
            <a:cs typeface="Arial" panose="020B0604020202020204" pitchFamily="34" charset="0"/>
          </a:endParaRPr>
        </a:p>
      </dgm:t>
    </dgm:pt>
    <dgm:pt modelId="{577DACAF-FCE3-45DE-8707-A54B51056120}" type="sibTrans" cxnId="{167FBB7A-3D4D-4952-9D07-9203FB9D0765}">
      <dgm:prSet/>
      <dgm:spPr/>
      <dgm:t>
        <a:bodyPr/>
        <a:lstStyle/>
        <a:p>
          <a:endParaRPr lang="es-ES">
            <a:latin typeface="Gandhi Sans" panose="02000000000000000000" pitchFamily="50" charset="0"/>
            <a:cs typeface="Arial" panose="020B0604020202020204" pitchFamily="34" charset="0"/>
          </a:endParaRPr>
        </a:p>
      </dgm:t>
    </dgm:pt>
    <dgm:pt modelId="{E15835A4-28AF-4337-A6F7-BBEAC543AE7B}">
      <dgm:prSet phldrT="[Texto]"/>
      <dgm:spPr>
        <a:solidFill>
          <a:srgbClr val="4298B5"/>
        </a:solidFill>
      </dgm:spPr>
      <dgm:t>
        <a:bodyPr/>
        <a:lstStyle/>
        <a:p>
          <a:r>
            <a:rPr lang="en-GB">
              <a:latin typeface="Gandhi Sans" panose="02000000000000000000" pitchFamily="50" charset="0"/>
              <a:ea typeface="Tahoma" panose="020B0604030504040204" pitchFamily="34" charset="0"/>
              <a:cs typeface="Arial" panose="020B0604020202020204" pitchFamily="34" charset="0"/>
            </a:rPr>
            <a:t>Promote the use of the Agency’s channels of information and training</a:t>
          </a:r>
        </a:p>
      </dgm:t>
    </dgm:pt>
    <dgm:pt modelId="{62810073-6B29-42E7-AE55-44079F003DB0}" type="parTrans" cxnId="{224700C8-F6DD-4622-897D-A262FE0692DB}">
      <dgm:prSet/>
      <dgm:spPr/>
      <dgm:t>
        <a:bodyPr/>
        <a:lstStyle/>
        <a:p>
          <a:endParaRPr lang="es-ES">
            <a:latin typeface="Gandhi Sans" panose="02000000000000000000" pitchFamily="50" charset="0"/>
            <a:cs typeface="Arial" panose="020B0604020202020204" pitchFamily="34" charset="0"/>
          </a:endParaRPr>
        </a:p>
      </dgm:t>
    </dgm:pt>
    <dgm:pt modelId="{BBA38082-93D1-4447-97F7-0781C53855FD}" type="sibTrans" cxnId="{224700C8-F6DD-4622-897D-A262FE0692DB}">
      <dgm:prSet/>
      <dgm:spPr/>
      <dgm:t>
        <a:bodyPr/>
        <a:lstStyle/>
        <a:p>
          <a:endParaRPr lang="es-ES">
            <a:latin typeface="Gandhi Sans" panose="02000000000000000000" pitchFamily="50" charset="0"/>
            <a:cs typeface="Arial" panose="020B0604020202020204" pitchFamily="34" charset="0"/>
          </a:endParaRPr>
        </a:p>
      </dgm:t>
    </dgm:pt>
    <dgm:pt modelId="{4036CBA5-7F6D-45D2-9ACC-76189977FD26}">
      <dgm:prSet phldrT="[Texto]"/>
      <dgm:spPr>
        <a:solidFill>
          <a:srgbClr val="A1D6CA"/>
        </a:solidFill>
      </dgm:spPr>
      <dgm:t>
        <a:bodyPr/>
        <a:lstStyle/>
        <a:p>
          <a:r>
            <a:rPr lang="en-GB">
              <a:latin typeface="Gandhi Sans" panose="02000000000000000000" pitchFamily="50" charset="0"/>
              <a:ea typeface="Tahoma" panose="020B0604030504040204" pitchFamily="34" charset="0"/>
              <a:cs typeface="Arial" panose="020B0604020202020204" pitchFamily="34" charset="0"/>
            </a:rPr>
            <a:t>Promote and motivate all those who we integrate the collaborative fabric to become Anti-rumour Agents</a:t>
          </a:r>
        </a:p>
      </dgm:t>
    </dgm:pt>
    <dgm:pt modelId="{63A5F523-17FC-4AB5-8339-476A1DF978CF}" type="parTrans" cxnId="{DB639D12-4DC4-40C6-998E-2D461B5C2D2F}">
      <dgm:prSet/>
      <dgm:spPr/>
      <dgm:t>
        <a:bodyPr/>
        <a:lstStyle/>
        <a:p>
          <a:endParaRPr lang="es-ES">
            <a:latin typeface="Gandhi Sans" panose="02000000000000000000" pitchFamily="50" charset="0"/>
            <a:cs typeface="Arial" panose="020B0604020202020204" pitchFamily="34" charset="0"/>
          </a:endParaRPr>
        </a:p>
      </dgm:t>
    </dgm:pt>
    <dgm:pt modelId="{89F99A47-382F-428E-A6C3-6C7C1B54A2EF}" type="sibTrans" cxnId="{DB639D12-4DC4-40C6-998E-2D461B5C2D2F}">
      <dgm:prSet/>
      <dgm:spPr/>
      <dgm:t>
        <a:bodyPr/>
        <a:lstStyle/>
        <a:p>
          <a:endParaRPr lang="es-ES">
            <a:latin typeface="Gandhi Sans" panose="02000000000000000000" pitchFamily="50" charset="0"/>
            <a:cs typeface="Arial" panose="020B0604020202020204" pitchFamily="34" charset="0"/>
          </a:endParaRPr>
        </a:p>
      </dgm:t>
    </dgm:pt>
    <dgm:pt modelId="{6FEE4F1E-B706-4B7C-9940-7A0CE6A3A1E8}">
      <dgm:prSet phldrT="[Texto]"/>
      <dgm:spPr>
        <a:solidFill>
          <a:srgbClr val="C4D600"/>
        </a:solidFill>
      </dgm:spPr>
      <dgm:t>
        <a:bodyPr/>
        <a:lstStyle/>
        <a:p>
          <a:r>
            <a:rPr lang="en-GB">
              <a:latin typeface="Gandhi Sans" panose="02000000000000000000" pitchFamily="50" charset="0"/>
              <a:ea typeface="Tahoma" panose="020B0604030504040204" pitchFamily="34" charset="0"/>
              <a:cs typeface="Arial" panose="020B0604020202020204" pitchFamily="34" charset="0"/>
            </a:rPr>
            <a:t>Promote the detection of rumours and report them to the Agency</a:t>
          </a:r>
        </a:p>
      </dgm:t>
    </dgm:pt>
    <dgm:pt modelId="{14E0B8F8-D9F3-4A31-88FD-BFBE0C6B6A43}" type="parTrans" cxnId="{8203C4EA-A9C2-4F4C-B88C-0C6F62688915}">
      <dgm:prSet/>
      <dgm:spPr/>
      <dgm:t>
        <a:bodyPr/>
        <a:lstStyle/>
        <a:p>
          <a:endParaRPr lang="es-ES">
            <a:latin typeface="Gandhi Sans" panose="02000000000000000000" pitchFamily="50" charset="0"/>
            <a:cs typeface="Arial" panose="020B0604020202020204" pitchFamily="34" charset="0"/>
          </a:endParaRPr>
        </a:p>
      </dgm:t>
    </dgm:pt>
    <dgm:pt modelId="{7E53A75F-5667-453E-93EB-C14EED0639E4}" type="sibTrans" cxnId="{8203C4EA-A9C2-4F4C-B88C-0C6F62688915}">
      <dgm:prSet/>
      <dgm:spPr/>
      <dgm:t>
        <a:bodyPr/>
        <a:lstStyle/>
        <a:p>
          <a:endParaRPr lang="es-ES">
            <a:latin typeface="Gandhi Sans" panose="02000000000000000000" pitchFamily="50" charset="0"/>
            <a:cs typeface="Arial" panose="020B0604020202020204" pitchFamily="34" charset="0"/>
          </a:endParaRPr>
        </a:p>
      </dgm:t>
    </dgm:pt>
    <dgm:pt modelId="{55845D8E-5456-4991-87C3-946F99BBB01C}" type="pres">
      <dgm:prSet presAssocID="{AF86920E-8735-4408-8A11-39D9D0839C11}" presName="diagram" presStyleCnt="0">
        <dgm:presLayoutVars>
          <dgm:dir/>
          <dgm:resizeHandles val="exact"/>
        </dgm:presLayoutVars>
      </dgm:prSet>
      <dgm:spPr/>
      <dgm:t>
        <a:bodyPr/>
        <a:lstStyle/>
        <a:p>
          <a:endParaRPr lang="en-US"/>
        </a:p>
      </dgm:t>
    </dgm:pt>
    <dgm:pt modelId="{3B8C820C-2F59-46AE-84E7-1CDFB8BBBD77}" type="pres">
      <dgm:prSet presAssocID="{51222F53-8347-489D-8165-66EC79F6683D}" presName="node" presStyleLbl="node1" presStyleIdx="0" presStyleCnt="4" custScaleX="133740" custScaleY="77708">
        <dgm:presLayoutVars>
          <dgm:bulletEnabled val="1"/>
        </dgm:presLayoutVars>
      </dgm:prSet>
      <dgm:spPr/>
      <dgm:t>
        <a:bodyPr/>
        <a:lstStyle/>
        <a:p>
          <a:endParaRPr lang="en-US"/>
        </a:p>
      </dgm:t>
    </dgm:pt>
    <dgm:pt modelId="{ADBB498D-E2E0-442D-8CD5-67E0DE754521}" type="pres">
      <dgm:prSet presAssocID="{577DACAF-FCE3-45DE-8707-A54B51056120}" presName="sibTrans" presStyleCnt="0"/>
      <dgm:spPr/>
    </dgm:pt>
    <dgm:pt modelId="{47140DAA-6D50-4002-90AE-DD632EC0F5DC}" type="pres">
      <dgm:prSet presAssocID="{E15835A4-28AF-4337-A6F7-BBEAC543AE7B}" presName="node" presStyleLbl="node1" presStyleIdx="1" presStyleCnt="4" custScaleX="133740" custScaleY="77708">
        <dgm:presLayoutVars>
          <dgm:bulletEnabled val="1"/>
        </dgm:presLayoutVars>
      </dgm:prSet>
      <dgm:spPr/>
      <dgm:t>
        <a:bodyPr/>
        <a:lstStyle/>
        <a:p>
          <a:endParaRPr lang="en-US"/>
        </a:p>
      </dgm:t>
    </dgm:pt>
    <dgm:pt modelId="{EC4C6C0B-C683-49E5-9FF5-D68C121E11B3}" type="pres">
      <dgm:prSet presAssocID="{BBA38082-93D1-4447-97F7-0781C53855FD}" presName="sibTrans" presStyleCnt="0"/>
      <dgm:spPr/>
    </dgm:pt>
    <dgm:pt modelId="{3E63034D-12AE-49A8-84B3-4F8C3ACF7294}" type="pres">
      <dgm:prSet presAssocID="{4036CBA5-7F6D-45D2-9ACC-76189977FD26}" presName="node" presStyleLbl="node1" presStyleIdx="2" presStyleCnt="4" custScaleX="133740" custScaleY="77708">
        <dgm:presLayoutVars>
          <dgm:bulletEnabled val="1"/>
        </dgm:presLayoutVars>
      </dgm:prSet>
      <dgm:spPr/>
      <dgm:t>
        <a:bodyPr/>
        <a:lstStyle/>
        <a:p>
          <a:endParaRPr lang="en-US"/>
        </a:p>
      </dgm:t>
    </dgm:pt>
    <dgm:pt modelId="{83775E84-429A-4083-AC00-18B5BB94F666}" type="pres">
      <dgm:prSet presAssocID="{89F99A47-382F-428E-A6C3-6C7C1B54A2EF}" presName="sibTrans" presStyleCnt="0"/>
      <dgm:spPr/>
    </dgm:pt>
    <dgm:pt modelId="{1641DFBC-A907-4D5C-89CC-E8EDD63D6FCA}" type="pres">
      <dgm:prSet presAssocID="{6FEE4F1E-B706-4B7C-9940-7A0CE6A3A1E8}" presName="node" presStyleLbl="node1" presStyleIdx="3" presStyleCnt="4" custScaleX="133740" custScaleY="77708">
        <dgm:presLayoutVars>
          <dgm:bulletEnabled val="1"/>
        </dgm:presLayoutVars>
      </dgm:prSet>
      <dgm:spPr/>
      <dgm:t>
        <a:bodyPr/>
        <a:lstStyle/>
        <a:p>
          <a:endParaRPr lang="en-US"/>
        </a:p>
      </dgm:t>
    </dgm:pt>
  </dgm:ptLst>
  <dgm:cxnLst>
    <dgm:cxn modelId="{FFC8E6D7-6FFF-44A1-A48B-C74A83B83FD6}" type="presOf" srcId="{4036CBA5-7F6D-45D2-9ACC-76189977FD26}" destId="{3E63034D-12AE-49A8-84B3-4F8C3ACF7294}" srcOrd="0" destOrd="0" presId="urn:microsoft.com/office/officeart/2005/8/layout/default"/>
    <dgm:cxn modelId="{80A0C4CE-F9CA-4426-9F52-5E4E6F6E3D64}" type="presOf" srcId="{AF86920E-8735-4408-8A11-39D9D0839C11}" destId="{55845D8E-5456-4991-87C3-946F99BBB01C}" srcOrd="0" destOrd="0" presId="urn:microsoft.com/office/officeart/2005/8/layout/default"/>
    <dgm:cxn modelId="{8203C4EA-A9C2-4F4C-B88C-0C6F62688915}" srcId="{AF86920E-8735-4408-8A11-39D9D0839C11}" destId="{6FEE4F1E-B706-4B7C-9940-7A0CE6A3A1E8}" srcOrd="3" destOrd="0" parTransId="{14E0B8F8-D9F3-4A31-88FD-BFBE0C6B6A43}" sibTransId="{7E53A75F-5667-453E-93EB-C14EED0639E4}"/>
    <dgm:cxn modelId="{224700C8-F6DD-4622-897D-A262FE0692DB}" srcId="{AF86920E-8735-4408-8A11-39D9D0839C11}" destId="{E15835A4-28AF-4337-A6F7-BBEAC543AE7B}" srcOrd="1" destOrd="0" parTransId="{62810073-6B29-42E7-AE55-44079F003DB0}" sibTransId="{BBA38082-93D1-4447-97F7-0781C53855FD}"/>
    <dgm:cxn modelId="{167FBB7A-3D4D-4952-9D07-9203FB9D0765}" srcId="{AF86920E-8735-4408-8A11-39D9D0839C11}" destId="{51222F53-8347-489D-8165-66EC79F6683D}" srcOrd="0" destOrd="0" parTransId="{23179908-6535-4B1C-8C5F-3CA0CF929651}" sibTransId="{577DACAF-FCE3-45DE-8707-A54B51056120}"/>
    <dgm:cxn modelId="{97D01847-046E-44D7-A47F-F5BA4EF2B3CC}" type="presOf" srcId="{E15835A4-28AF-4337-A6F7-BBEAC543AE7B}" destId="{47140DAA-6D50-4002-90AE-DD632EC0F5DC}" srcOrd="0" destOrd="0" presId="urn:microsoft.com/office/officeart/2005/8/layout/default"/>
    <dgm:cxn modelId="{DB639D12-4DC4-40C6-998E-2D461B5C2D2F}" srcId="{AF86920E-8735-4408-8A11-39D9D0839C11}" destId="{4036CBA5-7F6D-45D2-9ACC-76189977FD26}" srcOrd="2" destOrd="0" parTransId="{63A5F523-17FC-4AB5-8339-476A1DF978CF}" sibTransId="{89F99A47-382F-428E-A6C3-6C7C1B54A2EF}"/>
    <dgm:cxn modelId="{3E6332D9-E942-4B42-9171-67BFEA0CE87D}" type="presOf" srcId="{51222F53-8347-489D-8165-66EC79F6683D}" destId="{3B8C820C-2F59-46AE-84E7-1CDFB8BBBD77}" srcOrd="0" destOrd="0" presId="urn:microsoft.com/office/officeart/2005/8/layout/default"/>
    <dgm:cxn modelId="{2EC33AB2-A391-47B3-B641-9DF3D6327721}" type="presOf" srcId="{6FEE4F1E-B706-4B7C-9940-7A0CE6A3A1E8}" destId="{1641DFBC-A907-4D5C-89CC-E8EDD63D6FCA}" srcOrd="0" destOrd="0" presId="urn:microsoft.com/office/officeart/2005/8/layout/default"/>
    <dgm:cxn modelId="{B7F9B277-993D-49E5-BCB0-F44D071FD90A}" type="presParOf" srcId="{55845D8E-5456-4991-87C3-946F99BBB01C}" destId="{3B8C820C-2F59-46AE-84E7-1CDFB8BBBD77}" srcOrd="0" destOrd="0" presId="urn:microsoft.com/office/officeart/2005/8/layout/default"/>
    <dgm:cxn modelId="{09981FA5-60A1-40F4-8785-837359844E38}" type="presParOf" srcId="{55845D8E-5456-4991-87C3-946F99BBB01C}" destId="{ADBB498D-E2E0-442D-8CD5-67E0DE754521}" srcOrd="1" destOrd="0" presId="urn:microsoft.com/office/officeart/2005/8/layout/default"/>
    <dgm:cxn modelId="{E62ECC7D-48D4-498C-B502-7C9214F226AC}" type="presParOf" srcId="{55845D8E-5456-4991-87C3-946F99BBB01C}" destId="{47140DAA-6D50-4002-90AE-DD632EC0F5DC}" srcOrd="2" destOrd="0" presId="urn:microsoft.com/office/officeart/2005/8/layout/default"/>
    <dgm:cxn modelId="{F9789E27-0CED-45E2-BD40-66A5C687D7DC}" type="presParOf" srcId="{55845D8E-5456-4991-87C3-946F99BBB01C}" destId="{EC4C6C0B-C683-49E5-9FF5-D68C121E11B3}" srcOrd="3" destOrd="0" presId="urn:microsoft.com/office/officeart/2005/8/layout/default"/>
    <dgm:cxn modelId="{B7DCF466-6C4A-411B-8B51-61BEE3963421}" type="presParOf" srcId="{55845D8E-5456-4991-87C3-946F99BBB01C}" destId="{3E63034D-12AE-49A8-84B3-4F8C3ACF7294}" srcOrd="4" destOrd="0" presId="urn:microsoft.com/office/officeart/2005/8/layout/default"/>
    <dgm:cxn modelId="{B983EB89-3137-4BF6-B892-E1AA54255B69}" type="presParOf" srcId="{55845D8E-5456-4991-87C3-946F99BBB01C}" destId="{83775E84-429A-4083-AC00-18B5BB94F666}" srcOrd="5" destOrd="0" presId="urn:microsoft.com/office/officeart/2005/8/layout/default"/>
    <dgm:cxn modelId="{9A151027-C845-484D-A4E1-C0B9B60022C5}" type="presParOf" srcId="{55845D8E-5456-4991-87C3-946F99BBB01C}" destId="{1641DFBC-A907-4D5C-89CC-E8EDD63D6FCA}"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248FA5-6B81-4943-839D-BB8597A15992}"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es-ES"/>
        </a:p>
      </dgm:t>
    </dgm:pt>
    <dgm:pt modelId="{4FA3A904-29EA-44D6-96B2-6F9CA19E7F91}">
      <dgm:prSet phldrT="[Texto]"/>
      <dgm:spPr>
        <a:solidFill>
          <a:srgbClr val="4298B5"/>
        </a:solidFill>
      </dgm:spPr>
      <dgm:t>
        <a:bodyPr/>
        <a:lstStyle/>
        <a:p>
          <a:r>
            <a:rPr lang="en-GB">
              <a:latin typeface="Gandhi Sans" panose="02000000000000000000" pitchFamily="50" charset="0"/>
            </a:rPr>
            <a:t>Objective Part</a:t>
          </a:r>
        </a:p>
      </dgm:t>
    </dgm:pt>
    <dgm:pt modelId="{071121AE-4A4C-4661-A0E0-1C969E6C70C0}" type="parTrans" cxnId="{A8961A38-8EF4-4972-816C-0247CBED5F69}">
      <dgm:prSet/>
      <dgm:spPr/>
      <dgm:t>
        <a:bodyPr/>
        <a:lstStyle/>
        <a:p>
          <a:endParaRPr lang="es-ES">
            <a:latin typeface="Gandhi Sans" panose="02000000000000000000" pitchFamily="50" charset="0"/>
          </a:endParaRPr>
        </a:p>
      </dgm:t>
    </dgm:pt>
    <dgm:pt modelId="{360BD956-3944-4AA4-9FB3-DD95E292AC42}" type="sibTrans" cxnId="{A8961A38-8EF4-4972-816C-0247CBED5F69}">
      <dgm:prSet/>
      <dgm:spPr/>
      <dgm:t>
        <a:bodyPr/>
        <a:lstStyle/>
        <a:p>
          <a:endParaRPr lang="es-ES">
            <a:latin typeface="Gandhi Sans" panose="02000000000000000000" pitchFamily="50" charset="0"/>
          </a:endParaRPr>
        </a:p>
      </dgm:t>
    </dgm:pt>
    <dgm:pt modelId="{785106E1-CED1-48CC-940B-F84D2A9A334F}">
      <dgm:prSet phldrT="[Texto]"/>
      <dgm:spPr>
        <a:solidFill>
          <a:srgbClr val="A1D6CA"/>
        </a:solidFill>
      </dgm:spPr>
      <dgm:t>
        <a:bodyPr/>
        <a:lstStyle/>
        <a:p>
          <a:r>
            <a:rPr lang="en-GB">
              <a:latin typeface="Gandhi Sans" panose="02000000000000000000" pitchFamily="50" charset="0"/>
            </a:rPr>
            <a:t>Emotional Part</a:t>
          </a:r>
        </a:p>
      </dgm:t>
    </dgm:pt>
    <dgm:pt modelId="{0130494C-905A-471A-A317-FB35A2CC5850}" type="parTrans" cxnId="{4A4831C2-0914-4D8C-8DAB-9BD214D5A334}">
      <dgm:prSet/>
      <dgm:spPr/>
      <dgm:t>
        <a:bodyPr/>
        <a:lstStyle/>
        <a:p>
          <a:endParaRPr lang="es-ES">
            <a:latin typeface="Gandhi Sans" panose="02000000000000000000" pitchFamily="50" charset="0"/>
          </a:endParaRPr>
        </a:p>
      </dgm:t>
    </dgm:pt>
    <dgm:pt modelId="{F758B971-9557-4BE5-A008-8F68D62AF2A6}" type="sibTrans" cxnId="{4A4831C2-0914-4D8C-8DAB-9BD214D5A334}">
      <dgm:prSet/>
      <dgm:spPr/>
      <dgm:t>
        <a:bodyPr/>
        <a:lstStyle/>
        <a:p>
          <a:endParaRPr lang="es-ES">
            <a:latin typeface="Gandhi Sans" panose="02000000000000000000" pitchFamily="50" charset="0"/>
          </a:endParaRPr>
        </a:p>
      </dgm:t>
    </dgm:pt>
    <dgm:pt modelId="{F6A6B4C0-8051-414B-B757-5BA3420BCA0B}" type="pres">
      <dgm:prSet presAssocID="{45248FA5-6B81-4943-839D-BB8597A15992}" presName="Name0" presStyleCnt="0">
        <dgm:presLayoutVars>
          <dgm:chMax val="7"/>
          <dgm:resizeHandles val="exact"/>
        </dgm:presLayoutVars>
      </dgm:prSet>
      <dgm:spPr/>
      <dgm:t>
        <a:bodyPr/>
        <a:lstStyle/>
        <a:p>
          <a:endParaRPr lang="en-US"/>
        </a:p>
      </dgm:t>
    </dgm:pt>
    <dgm:pt modelId="{05016FE9-3BE2-4FD8-B2AA-5AD3282006F6}" type="pres">
      <dgm:prSet presAssocID="{45248FA5-6B81-4943-839D-BB8597A15992}" presName="comp1" presStyleCnt="0"/>
      <dgm:spPr/>
    </dgm:pt>
    <dgm:pt modelId="{D0480F11-7491-4505-AAED-420AE20D899C}" type="pres">
      <dgm:prSet presAssocID="{45248FA5-6B81-4943-839D-BB8597A15992}" presName="circle1" presStyleLbl="node1" presStyleIdx="0" presStyleCnt="2"/>
      <dgm:spPr/>
      <dgm:t>
        <a:bodyPr/>
        <a:lstStyle/>
        <a:p>
          <a:endParaRPr lang="en-US"/>
        </a:p>
      </dgm:t>
    </dgm:pt>
    <dgm:pt modelId="{57C0A87E-67A6-4C84-8F4D-1119DA2E55FE}" type="pres">
      <dgm:prSet presAssocID="{45248FA5-6B81-4943-839D-BB8597A15992}" presName="c1text" presStyleLbl="node1" presStyleIdx="0" presStyleCnt="2">
        <dgm:presLayoutVars>
          <dgm:bulletEnabled val="1"/>
        </dgm:presLayoutVars>
      </dgm:prSet>
      <dgm:spPr/>
      <dgm:t>
        <a:bodyPr/>
        <a:lstStyle/>
        <a:p>
          <a:endParaRPr lang="en-US"/>
        </a:p>
      </dgm:t>
    </dgm:pt>
    <dgm:pt modelId="{6227047B-6E0B-4710-BC69-B64A7C0F9A07}" type="pres">
      <dgm:prSet presAssocID="{45248FA5-6B81-4943-839D-BB8597A15992}" presName="comp2" presStyleCnt="0"/>
      <dgm:spPr/>
    </dgm:pt>
    <dgm:pt modelId="{67B306F9-36AB-4665-9E38-6F8DD04B529F}" type="pres">
      <dgm:prSet presAssocID="{45248FA5-6B81-4943-839D-BB8597A15992}" presName="circle2" presStyleLbl="node1" presStyleIdx="1" presStyleCnt="2"/>
      <dgm:spPr/>
      <dgm:t>
        <a:bodyPr/>
        <a:lstStyle/>
        <a:p>
          <a:endParaRPr lang="en-US"/>
        </a:p>
      </dgm:t>
    </dgm:pt>
    <dgm:pt modelId="{D27922CD-3E65-47E1-B29D-27ADF90E9F04}" type="pres">
      <dgm:prSet presAssocID="{45248FA5-6B81-4943-839D-BB8597A15992}" presName="c2text" presStyleLbl="node1" presStyleIdx="1" presStyleCnt="2">
        <dgm:presLayoutVars>
          <dgm:bulletEnabled val="1"/>
        </dgm:presLayoutVars>
      </dgm:prSet>
      <dgm:spPr/>
      <dgm:t>
        <a:bodyPr/>
        <a:lstStyle/>
        <a:p>
          <a:endParaRPr lang="en-US"/>
        </a:p>
      </dgm:t>
    </dgm:pt>
  </dgm:ptLst>
  <dgm:cxnLst>
    <dgm:cxn modelId="{992F5278-6A5D-4B0B-82AB-10792F1DC705}" type="presOf" srcId="{785106E1-CED1-48CC-940B-F84D2A9A334F}" destId="{D27922CD-3E65-47E1-B29D-27ADF90E9F04}" srcOrd="1" destOrd="0" presId="urn:microsoft.com/office/officeart/2005/8/layout/venn2"/>
    <dgm:cxn modelId="{E34953E5-25E7-423D-8B9B-9378215DCF05}" type="presOf" srcId="{45248FA5-6B81-4943-839D-BB8597A15992}" destId="{F6A6B4C0-8051-414B-B757-5BA3420BCA0B}" srcOrd="0" destOrd="0" presId="urn:microsoft.com/office/officeart/2005/8/layout/venn2"/>
    <dgm:cxn modelId="{F50265CB-0B51-4747-BB25-7E1D8BF54347}" type="presOf" srcId="{785106E1-CED1-48CC-940B-F84D2A9A334F}" destId="{67B306F9-36AB-4665-9E38-6F8DD04B529F}" srcOrd="0" destOrd="0" presId="urn:microsoft.com/office/officeart/2005/8/layout/venn2"/>
    <dgm:cxn modelId="{01786568-B889-41D8-84CC-5637D9EEA450}" type="presOf" srcId="{4FA3A904-29EA-44D6-96B2-6F9CA19E7F91}" destId="{57C0A87E-67A6-4C84-8F4D-1119DA2E55FE}" srcOrd="1" destOrd="0" presId="urn:microsoft.com/office/officeart/2005/8/layout/venn2"/>
    <dgm:cxn modelId="{4A4831C2-0914-4D8C-8DAB-9BD214D5A334}" srcId="{45248FA5-6B81-4943-839D-BB8597A15992}" destId="{785106E1-CED1-48CC-940B-F84D2A9A334F}" srcOrd="1" destOrd="0" parTransId="{0130494C-905A-471A-A317-FB35A2CC5850}" sibTransId="{F758B971-9557-4BE5-A008-8F68D62AF2A6}"/>
    <dgm:cxn modelId="{E7F2D45A-D3D1-442D-90FC-0555AE466A07}" type="presOf" srcId="{4FA3A904-29EA-44D6-96B2-6F9CA19E7F91}" destId="{D0480F11-7491-4505-AAED-420AE20D899C}" srcOrd="0" destOrd="0" presId="urn:microsoft.com/office/officeart/2005/8/layout/venn2"/>
    <dgm:cxn modelId="{A8961A38-8EF4-4972-816C-0247CBED5F69}" srcId="{45248FA5-6B81-4943-839D-BB8597A15992}" destId="{4FA3A904-29EA-44D6-96B2-6F9CA19E7F91}" srcOrd="0" destOrd="0" parTransId="{071121AE-4A4C-4661-A0E0-1C969E6C70C0}" sibTransId="{360BD956-3944-4AA4-9FB3-DD95E292AC42}"/>
    <dgm:cxn modelId="{CB088DD2-A349-467E-97A3-D316FE7313FA}" type="presParOf" srcId="{F6A6B4C0-8051-414B-B757-5BA3420BCA0B}" destId="{05016FE9-3BE2-4FD8-B2AA-5AD3282006F6}" srcOrd="0" destOrd="0" presId="urn:microsoft.com/office/officeart/2005/8/layout/venn2"/>
    <dgm:cxn modelId="{5FF75AAD-D413-4A74-B0E8-642F8853173D}" type="presParOf" srcId="{05016FE9-3BE2-4FD8-B2AA-5AD3282006F6}" destId="{D0480F11-7491-4505-AAED-420AE20D899C}" srcOrd="0" destOrd="0" presId="urn:microsoft.com/office/officeart/2005/8/layout/venn2"/>
    <dgm:cxn modelId="{25604326-EECB-470E-A4B8-650DB255B715}" type="presParOf" srcId="{05016FE9-3BE2-4FD8-B2AA-5AD3282006F6}" destId="{57C0A87E-67A6-4C84-8F4D-1119DA2E55FE}" srcOrd="1" destOrd="0" presId="urn:microsoft.com/office/officeart/2005/8/layout/venn2"/>
    <dgm:cxn modelId="{4A25A626-D58D-4422-ADCD-D90524445656}" type="presParOf" srcId="{F6A6B4C0-8051-414B-B757-5BA3420BCA0B}" destId="{6227047B-6E0B-4710-BC69-B64A7C0F9A07}" srcOrd="1" destOrd="0" presId="urn:microsoft.com/office/officeart/2005/8/layout/venn2"/>
    <dgm:cxn modelId="{544C66C6-A573-4A40-9BC9-23692E5B456B}" type="presParOf" srcId="{6227047B-6E0B-4710-BC69-B64A7C0F9A07}" destId="{67B306F9-36AB-4665-9E38-6F8DD04B529F}" srcOrd="0" destOrd="0" presId="urn:microsoft.com/office/officeart/2005/8/layout/venn2"/>
    <dgm:cxn modelId="{1CCAA8EF-5BC5-4E3C-AEE9-24BC26303ACB}" type="presParOf" srcId="{6227047B-6E0B-4710-BC69-B64A7C0F9A07}" destId="{D27922CD-3E65-47E1-B29D-27ADF90E9F04}"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A147E81-E402-49B5-9CB4-1F6245DEC4E8}"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s-ES"/>
        </a:p>
      </dgm:t>
    </dgm:pt>
    <dgm:pt modelId="{96591EDD-23C4-4A7A-8891-E00F484D7829}">
      <dgm:prSet phldrT="[Texto]"/>
      <dgm:spPr>
        <a:solidFill>
          <a:srgbClr val="A1D6CA"/>
        </a:solidFill>
      </dgm:spPr>
      <dgm:t>
        <a:bodyPr/>
        <a:lstStyle/>
        <a:p>
          <a:pPr algn="just"/>
          <a:r>
            <a:rPr lang="en-GB">
              <a:latin typeface="Gandhi Sans" panose="02000000000000000000" pitchFamily="50" charset="0"/>
              <a:ea typeface="Tahoma" panose="020B0604030504040204" pitchFamily="34" charset="0"/>
              <a:cs typeface="Arial" panose="020B0604020202020204" pitchFamily="34" charset="0"/>
            </a:rPr>
            <a:t>Our objective must be to accompany people around us and encourage them to question the information that they receive, so that they do not just accept the first thing they hear.</a:t>
          </a:r>
        </a:p>
      </dgm:t>
    </dgm:pt>
    <dgm:pt modelId="{54F80E1C-CDDA-43C8-91D2-6732367CA580}" type="parTrans" cxnId="{43189835-DAA9-4DF3-95AF-90591D4C9995}">
      <dgm:prSet/>
      <dgm:spPr/>
      <dgm:t>
        <a:bodyPr/>
        <a:lstStyle/>
        <a:p>
          <a:endParaRPr lang="es-ES">
            <a:latin typeface="Gandhi Sans" panose="02000000000000000000" pitchFamily="50" charset="0"/>
            <a:cs typeface="Arial" panose="020B0604020202020204" pitchFamily="34" charset="0"/>
          </a:endParaRPr>
        </a:p>
      </dgm:t>
    </dgm:pt>
    <dgm:pt modelId="{A65C7C96-C65E-4850-8FB8-84A4FB471470}" type="sibTrans" cxnId="{43189835-DAA9-4DF3-95AF-90591D4C9995}">
      <dgm:prSet/>
      <dgm:spPr/>
      <dgm:t>
        <a:bodyPr/>
        <a:lstStyle/>
        <a:p>
          <a:endParaRPr lang="es-ES">
            <a:latin typeface="Gandhi Sans" panose="02000000000000000000" pitchFamily="50" charset="0"/>
            <a:cs typeface="Arial" panose="020B0604020202020204" pitchFamily="34" charset="0"/>
          </a:endParaRPr>
        </a:p>
      </dgm:t>
    </dgm:pt>
    <dgm:pt modelId="{CCB20B99-B7B0-4395-AD58-F5B6B272377D}">
      <dgm:prSet phldrT="[Texto]"/>
      <dgm:spPr>
        <a:solidFill>
          <a:srgbClr val="C4D600"/>
        </a:solidFill>
      </dgm:spPr>
      <dgm:t>
        <a:bodyPr/>
        <a:lstStyle/>
        <a:p>
          <a:r>
            <a:rPr lang="en-GB">
              <a:latin typeface="Gandhi Sans" panose="02000000000000000000" pitchFamily="50" charset="0"/>
              <a:ea typeface="Tahoma" panose="020B0604030504040204" pitchFamily="34" charset="0"/>
              <a:cs typeface="Arial" panose="020B0604020202020204" pitchFamily="34" charset="0"/>
            </a:rPr>
            <a:t>To this end, effective dialogue-based communication, that avoids “preaching”, is fundamental.</a:t>
          </a:r>
        </a:p>
      </dgm:t>
    </dgm:pt>
    <dgm:pt modelId="{1F935140-A697-4958-BED9-E20478CC1FD4}" type="parTrans" cxnId="{A9A7291F-9BFD-4C76-B63E-D1F89B094047}">
      <dgm:prSet/>
      <dgm:spPr/>
      <dgm:t>
        <a:bodyPr/>
        <a:lstStyle/>
        <a:p>
          <a:endParaRPr lang="es-ES">
            <a:latin typeface="Gandhi Sans" panose="02000000000000000000" pitchFamily="50" charset="0"/>
            <a:cs typeface="Arial" panose="020B0604020202020204" pitchFamily="34" charset="0"/>
          </a:endParaRPr>
        </a:p>
      </dgm:t>
    </dgm:pt>
    <dgm:pt modelId="{E61F3191-FFCB-4918-B0D4-DF05FFA86D66}" type="sibTrans" cxnId="{A9A7291F-9BFD-4C76-B63E-D1F89B094047}">
      <dgm:prSet/>
      <dgm:spPr/>
      <dgm:t>
        <a:bodyPr/>
        <a:lstStyle/>
        <a:p>
          <a:endParaRPr lang="es-ES">
            <a:latin typeface="Gandhi Sans" panose="02000000000000000000" pitchFamily="50" charset="0"/>
            <a:cs typeface="Arial" panose="020B0604020202020204" pitchFamily="34" charset="0"/>
          </a:endParaRPr>
        </a:p>
      </dgm:t>
    </dgm:pt>
    <dgm:pt modelId="{5F293CDF-D0E3-4005-A6A6-D876954C43D3}">
      <dgm:prSet/>
      <dgm:spPr>
        <a:solidFill>
          <a:srgbClr val="4298B5"/>
        </a:solidFill>
      </dgm:spPr>
      <dgm:t>
        <a:bodyPr/>
        <a:lstStyle/>
        <a:p>
          <a:r>
            <a:rPr lang="en-GB" dirty="0">
              <a:latin typeface="Gandhi Sans" panose="02000000000000000000" pitchFamily="50" charset="0"/>
              <a:ea typeface="Tahoma" panose="020B0604030504040204" pitchFamily="34" charset="0"/>
              <a:cs typeface="Arial" panose="020B0604020202020204" pitchFamily="34" charset="0"/>
            </a:rPr>
            <a:t>It is a challenge and, as such, it needs practice; disappointments must be </a:t>
          </a:r>
          <a:r>
            <a:rPr lang="en-GB" dirty="0" smtClean="0">
              <a:latin typeface="Gandhi Sans" panose="02000000000000000000" pitchFamily="50" charset="0"/>
              <a:ea typeface="Tahoma" panose="020B0604030504040204" pitchFamily="34" charset="0"/>
              <a:cs typeface="Arial" panose="020B0604020202020204" pitchFamily="34" charset="0"/>
            </a:rPr>
            <a:t>overcome.</a:t>
          </a:r>
          <a:endParaRPr lang="en-GB" dirty="0">
            <a:latin typeface="Gandhi Sans" panose="02000000000000000000" pitchFamily="50" charset="0"/>
            <a:ea typeface="Tahoma" panose="020B0604030504040204" pitchFamily="34" charset="0"/>
            <a:cs typeface="Arial" panose="020B0604020202020204" pitchFamily="34" charset="0"/>
          </a:endParaRPr>
        </a:p>
      </dgm:t>
    </dgm:pt>
    <dgm:pt modelId="{D6530877-0B52-4F82-AF76-B1258F2EE799}" type="parTrans" cxnId="{352B46A7-E12A-4E70-80BC-6EFE7DC60D94}">
      <dgm:prSet/>
      <dgm:spPr/>
      <dgm:t>
        <a:bodyPr/>
        <a:lstStyle/>
        <a:p>
          <a:endParaRPr lang="es-ES">
            <a:latin typeface="Gandhi Sans" panose="02000000000000000000" pitchFamily="50" charset="0"/>
            <a:cs typeface="Arial" panose="020B0604020202020204" pitchFamily="34" charset="0"/>
          </a:endParaRPr>
        </a:p>
      </dgm:t>
    </dgm:pt>
    <dgm:pt modelId="{DE847F01-895C-4685-B5D6-C63881ACC030}" type="sibTrans" cxnId="{352B46A7-E12A-4E70-80BC-6EFE7DC60D94}">
      <dgm:prSet/>
      <dgm:spPr/>
      <dgm:t>
        <a:bodyPr/>
        <a:lstStyle/>
        <a:p>
          <a:endParaRPr lang="es-ES">
            <a:latin typeface="Gandhi Sans" panose="02000000000000000000" pitchFamily="50" charset="0"/>
            <a:cs typeface="Arial" panose="020B0604020202020204" pitchFamily="34" charset="0"/>
          </a:endParaRPr>
        </a:p>
      </dgm:t>
    </dgm:pt>
    <dgm:pt modelId="{D2C0E6AB-5445-46DB-898B-97C02A1E3001}">
      <dgm:prSet phldrT="[Texto]"/>
      <dgm:spPr>
        <a:solidFill>
          <a:srgbClr val="6CC24A"/>
        </a:solidFill>
      </dgm:spPr>
      <dgm:t>
        <a:bodyPr/>
        <a:lstStyle/>
        <a:p>
          <a:r>
            <a:rPr lang="en-GB" dirty="0">
              <a:latin typeface="Gandhi Sans" panose="02000000000000000000" pitchFamily="50" charset="0"/>
              <a:ea typeface="Tahoma" panose="020B0604030504040204" pitchFamily="34" charset="0"/>
              <a:cs typeface="Arial" panose="020B0604020202020204" pitchFamily="34" charset="0"/>
            </a:rPr>
            <a:t>Putting an end to a rumour is a long-term </a:t>
          </a:r>
          <a:r>
            <a:rPr lang="en-GB" dirty="0" smtClean="0">
              <a:latin typeface="Gandhi Sans" panose="02000000000000000000" pitchFamily="50" charset="0"/>
              <a:ea typeface="Tahoma" panose="020B0604030504040204" pitchFamily="34" charset="0"/>
              <a:cs typeface="Arial" panose="020B0604020202020204" pitchFamily="34" charset="0"/>
            </a:rPr>
            <a:t>project.</a:t>
          </a:r>
          <a:endParaRPr lang="en-GB" dirty="0">
            <a:latin typeface="Gandhi Sans" panose="02000000000000000000" pitchFamily="50" charset="0"/>
            <a:ea typeface="Tahoma" panose="020B0604030504040204" pitchFamily="34" charset="0"/>
            <a:cs typeface="Arial" panose="020B0604020202020204" pitchFamily="34" charset="0"/>
          </a:endParaRPr>
        </a:p>
      </dgm:t>
    </dgm:pt>
    <dgm:pt modelId="{262918CC-6EE3-4FFF-9FBC-73C5A6B68C6B}" type="sibTrans" cxnId="{71113A09-B0B2-46C1-96DE-28B882645729}">
      <dgm:prSet/>
      <dgm:spPr/>
      <dgm:t>
        <a:bodyPr/>
        <a:lstStyle/>
        <a:p>
          <a:endParaRPr lang="es-ES">
            <a:latin typeface="Gandhi Sans" panose="02000000000000000000" pitchFamily="50" charset="0"/>
            <a:cs typeface="Arial" panose="020B0604020202020204" pitchFamily="34" charset="0"/>
          </a:endParaRPr>
        </a:p>
      </dgm:t>
    </dgm:pt>
    <dgm:pt modelId="{3B97043A-D7D3-4C79-95CE-C69B0BACD63F}" type="parTrans" cxnId="{71113A09-B0B2-46C1-96DE-28B882645729}">
      <dgm:prSet/>
      <dgm:spPr/>
      <dgm:t>
        <a:bodyPr/>
        <a:lstStyle/>
        <a:p>
          <a:endParaRPr lang="es-ES">
            <a:latin typeface="Gandhi Sans" panose="02000000000000000000" pitchFamily="50" charset="0"/>
            <a:cs typeface="Arial" panose="020B0604020202020204" pitchFamily="34" charset="0"/>
          </a:endParaRPr>
        </a:p>
      </dgm:t>
    </dgm:pt>
    <dgm:pt modelId="{047AFF3A-ED24-4ABD-90F5-88D6B344E351}" type="pres">
      <dgm:prSet presAssocID="{2A147E81-E402-49B5-9CB4-1F6245DEC4E8}" presName="outerComposite" presStyleCnt="0">
        <dgm:presLayoutVars>
          <dgm:chMax val="5"/>
          <dgm:dir/>
          <dgm:resizeHandles val="exact"/>
        </dgm:presLayoutVars>
      </dgm:prSet>
      <dgm:spPr/>
      <dgm:t>
        <a:bodyPr/>
        <a:lstStyle/>
        <a:p>
          <a:endParaRPr lang="en-US"/>
        </a:p>
      </dgm:t>
    </dgm:pt>
    <dgm:pt modelId="{3BBB32C1-BEEF-4FEF-A6F7-A1BACFE306B1}" type="pres">
      <dgm:prSet presAssocID="{2A147E81-E402-49B5-9CB4-1F6245DEC4E8}" presName="dummyMaxCanvas" presStyleCnt="0">
        <dgm:presLayoutVars/>
      </dgm:prSet>
      <dgm:spPr/>
    </dgm:pt>
    <dgm:pt modelId="{3DE52115-4B86-454B-8C09-2DE33DC1645E}" type="pres">
      <dgm:prSet presAssocID="{2A147E81-E402-49B5-9CB4-1F6245DEC4E8}" presName="FourNodes_1" presStyleLbl="node1" presStyleIdx="0" presStyleCnt="4">
        <dgm:presLayoutVars>
          <dgm:bulletEnabled val="1"/>
        </dgm:presLayoutVars>
      </dgm:prSet>
      <dgm:spPr/>
      <dgm:t>
        <a:bodyPr/>
        <a:lstStyle/>
        <a:p>
          <a:endParaRPr lang="en-US"/>
        </a:p>
      </dgm:t>
    </dgm:pt>
    <dgm:pt modelId="{EB945CCA-1664-4E0C-84E1-22CB2379C14D}" type="pres">
      <dgm:prSet presAssocID="{2A147E81-E402-49B5-9CB4-1F6245DEC4E8}" presName="FourNodes_2" presStyleLbl="node1" presStyleIdx="1" presStyleCnt="4">
        <dgm:presLayoutVars>
          <dgm:bulletEnabled val="1"/>
        </dgm:presLayoutVars>
      </dgm:prSet>
      <dgm:spPr/>
      <dgm:t>
        <a:bodyPr/>
        <a:lstStyle/>
        <a:p>
          <a:endParaRPr lang="en-US"/>
        </a:p>
      </dgm:t>
    </dgm:pt>
    <dgm:pt modelId="{0A3A3735-5F25-475F-AF46-5F7FD24F7B07}" type="pres">
      <dgm:prSet presAssocID="{2A147E81-E402-49B5-9CB4-1F6245DEC4E8}" presName="FourNodes_3" presStyleLbl="node1" presStyleIdx="2" presStyleCnt="4">
        <dgm:presLayoutVars>
          <dgm:bulletEnabled val="1"/>
        </dgm:presLayoutVars>
      </dgm:prSet>
      <dgm:spPr/>
      <dgm:t>
        <a:bodyPr/>
        <a:lstStyle/>
        <a:p>
          <a:endParaRPr lang="en-US"/>
        </a:p>
      </dgm:t>
    </dgm:pt>
    <dgm:pt modelId="{F35EED15-6334-446A-A652-1F70CCB29FD9}" type="pres">
      <dgm:prSet presAssocID="{2A147E81-E402-49B5-9CB4-1F6245DEC4E8}" presName="FourNodes_4" presStyleLbl="node1" presStyleIdx="3" presStyleCnt="4">
        <dgm:presLayoutVars>
          <dgm:bulletEnabled val="1"/>
        </dgm:presLayoutVars>
      </dgm:prSet>
      <dgm:spPr/>
      <dgm:t>
        <a:bodyPr/>
        <a:lstStyle/>
        <a:p>
          <a:endParaRPr lang="en-US"/>
        </a:p>
      </dgm:t>
    </dgm:pt>
    <dgm:pt modelId="{D0BE7447-9022-461C-9DBA-1735C45270F6}" type="pres">
      <dgm:prSet presAssocID="{2A147E81-E402-49B5-9CB4-1F6245DEC4E8}" presName="FourConn_1-2" presStyleLbl="fgAccFollowNode1" presStyleIdx="0" presStyleCnt="3">
        <dgm:presLayoutVars>
          <dgm:bulletEnabled val="1"/>
        </dgm:presLayoutVars>
      </dgm:prSet>
      <dgm:spPr/>
      <dgm:t>
        <a:bodyPr/>
        <a:lstStyle/>
        <a:p>
          <a:endParaRPr lang="en-US"/>
        </a:p>
      </dgm:t>
    </dgm:pt>
    <dgm:pt modelId="{BCB93581-F8AC-4B0D-88DF-DFA343F7EA09}" type="pres">
      <dgm:prSet presAssocID="{2A147E81-E402-49B5-9CB4-1F6245DEC4E8}" presName="FourConn_2-3" presStyleLbl="fgAccFollowNode1" presStyleIdx="1" presStyleCnt="3">
        <dgm:presLayoutVars>
          <dgm:bulletEnabled val="1"/>
        </dgm:presLayoutVars>
      </dgm:prSet>
      <dgm:spPr/>
      <dgm:t>
        <a:bodyPr/>
        <a:lstStyle/>
        <a:p>
          <a:endParaRPr lang="en-US"/>
        </a:p>
      </dgm:t>
    </dgm:pt>
    <dgm:pt modelId="{7C91418D-6B4D-47CB-BEC9-809A20EC5AF6}" type="pres">
      <dgm:prSet presAssocID="{2A147E81-E402-49B5-9CB4-1F6245DEC4E8}" presName="FourConn_3-4" presStyleLbl="fgAccFollowNode1" presStyleIdx="2" presStyleCnt="3">
        <dgm:presLayoutVars>
          <dgm:bulletEnabled val="1"/>
        </dgm:presLayoutVars>
      </dgm:prSet>
      <dgm:spPr/>
      <dgm:t>
        <a:bodyPr/>
        <a:lstStyle/>
        <a:p>
          <a:endParaRPr lang="en-US"/>
        </a:p>
      </dgm:t>
    </dgm:pt>
    <dgm:pt modelId="{EE5FEF48-B2BD-443B-8E1D-19282BBC49A4}" type="pres">
      <dgm:prSet presAssocID="{2A147E81-E402-49B5-9CB4-1F6245DEC4E8}" presName="FourNodes_1_text" presStyleLbl="node1" presStyleIdx="3" presStyleCnt="4">
        <dgm:presLayoutVars>
          <dgm:bulletEnabled val="1"/>
        </dgm:presLayoutVars>
      </dgm:prSet>
      <dgm:spPr/>
      <dgm:t>
        <a:bodyPr/>
        <a:lstStyle/>
        <a:p>
          <a:endParaRPr lang="en-US"/>
        </a:p>
      </dgm:t>
    </dgm:pt>
    <dgm:pt modelId="{321FC212-FA9F-4B0C-A650-5DBC681659C7}" type="pres">
      <dgm:prSet presAssocID="{2A147E81-E402-49B5-9CB4-1F6245DEC4E8}" presName="FourNodes_2_text" presStyleLbl="node1" presStyleIdx="3" presStyleCnt="4">
        <dgm:presLayoutVars>
          <dgm:bulletEnabled val="1"/>
        </dgm:presLayoutVars>
      </dgm:prSet>
      <dgm:spPr/>
      <dgm:t>
        <a:bodyPr/>
        <a:lstStyle/>
        <a:p>
          <a:endParaRPr lang="en-US"/>
        </a:p>
      </dgm:t>
    </dgm:pt>
    <dgm:pt modelId="{6A65CBAE-4FF2-44B0-9B5B-CBA9A1119622}" type="pres">
      <dgm:prSet presAssocID="{2A147E81-E402-49B5-9CB4-1F6245DEC4E8}" presName="FourNodes_3_text" presStyleLbl="node1" presStyleIdx="3" presStyleCnt="4">
        <dgm:presLayoutVars>
          <dgm:bulletEnabled val="1"/>
        </dgm:presLayoutVars>
      </dgm:prSet>
      <dgm:spPr/>
      <dgm:t>
        <a:bodyPr/>
        <a:lstStyle/>
        <a:p>
          <a:endParaRPr lang="en-US"/>
        </a:p>
      </dgm:t>
    </dgm:pt>
    <dgm:pt modelId="{ED09CFA8-47E4-4605-98E8-FCBB80E03D78}" type="pres">
      <dgm:prSet presAssocID="{2A147E81-E402-49B5-9CB4-1F6245DEC4E8}" presName="FourNodes_4_text" presStyleLbl="node1" presStyleIdx="3" presStyleCnt="4">
        <dgm:presLayoutVars>
          <dgm:bulletEnabled val="1"/>
        </dgm:presLayoutVars>
      </dgm:prSet>
      <dgm:spPr/>
      <dgm:t>
        <a:bodyPr/>
        <a:lstStyle/>
        <a:p>
          <a:endParaRPr lang="en-US"/>
        </a:p>
      </dgm:t>
    </dgm:pt>
  </dgm:ptLst>
  <dgm:cxnLst>
    <dgm:cxn modelId="{71113A09-B0B2-46C1-96DE-28B882645729}" srcId="{2A147E81-E402-49B5-9CB4-1F6245DEC4E8}" destId="{D2C0E6AB-5445-46DB-898B-97C02A1E3001}" srcOrd="0" destOrd="0" parTransId="{3B97043A-D7D3-4C79-95CE-C69B0BACD63F}" sibTransId="{262918CC-6EE3-4FFF-9FBC-73C5A6B68C6B}"/>
    <dgm:cxn modelId="{34787454-BBA3-4038-9635-5EA231BD9734}" type="presOf" srcId="{5F293CDF-D0E3-4005-A6A6-D876954C43D3}" destId="{ED09CFA8-47E4-4605-98E8-FCBB80E03D78}" srcOrd="1" destOrd="0" presId="urn:microsoft.com/office/officeart/2005/8/layout/vProcess5"/>
    <dgm:cxn modelId="{16C08C36-01B5-496E-98D3-FA624C06E47F}" type="presOf" srcId="{96591EDD-23C4-4A7A-8891-E00F484D7829}" destId="{EB945CCA-1664-4E0C-84E1-22CB2379C14D}" srcOrd="0" destOrd="0" presId="urn:microsoft.com/office/officeart/2005/8/layout/vProcess5"/>
    <dgm:cxn modelId="{4ECA0EF9-F67B-4BD5-B357-EA3B016C8A07}" type="presOf" srcId="{2A147E81-E402-49B5-9CB4-1F6245DEC4E8}" destId="{047AFF3A-ED24-4ABD-90F5-88D6B344E351}" srcOrd="0" destOrd="0" presId="urn:microsoft.com/office/officeart/2005/8/layout/vProcess5"/>
    <dgm:cxn modelId="{43189835-DAA9-4DF3-95AF-90591D4C9995}" srcId="{2A147E81-E402-49B5-9CB4-1F6245DEC4E8}" destId="{96591EDD-23C4-4A7A-8891-E00F484D7829}" srcOrd="1" destOrd="0" parTransId="{54F80E1C-CDDA-43C8-91D2-6732367CA580}" sibTransId="{A65C7C96-C65E-4850-8FB8-84A4FB471470}"/>
    <dgm:cxn modelId="{A9A7291F-9BFD-4C76-B63E-D1F89B094047}" srcId="{2A147E81-E402-49B5-9CB4-1F6245DEC4E8}" destId="{CCB20B99-B7B0-4395-AD58-F5B6B272377D}" srcOrd="2" destOrd="0" parTransId="{1F935140-A697-4958-BED9-E20478CC1FD4}" sibTransId="{E61F3191-FFCB-4918-B0D4-DF05FFA86D66}"/>
    <dgm:cxn modelId="{37F6A2EE-8C35-4EBB-8B8C-6BE0CF7B55D3}" type="presOf" srcId="{96591EDD-23C4-4A7A-8891-E00F484D7829}" destId="{321FC212-FA9F-4B0C-A650-5DBC681659C7}" srcOrd="1" destOrd="0" presId="urn:microsoft.com/office/officeart/2005/8/layout/vProcess5"/>
    <dgm:cxn modelId="{5970B402-EA9A-4120-A538-3EC986B33192}" type="presOf" srcId="{CCB20B99-B7B0-4395-AD58-F5B6B272377D}" destId="{6A65CBAE-4FF2-44B0-9B5B-CBA9A1119622}" srcOrd="1" destOrd="0" presId="urn:microsoft.com/office/officeart/2005/8/layout/vProcess5"/>
    <dgm:cxn modelId="{0C9BAC05-5632-44A6-BB0C-A581A707CF1D}" type="presOf" srcId="{E61F3191-FFCB-4918-B0D4-DF05FFA86D66}" destId="{7C91418D-6B4D-47CB-BEC9-809A20EC5AF6}" srcOrd="0" destOrd="0" presId="urn:microsoft.com/office/officeart/2005/8/layout/vProcess5"/>
    <dgm:cxn modelId="{D13EB2D2-E576-4B38-A8DE-066931D499DC}" type="presOf" srcId="{D2C0E6AB-5445-46DB-898B-97C02A1E3001}" destId="{3DE52115-4B86-454B-8C09-2DE33DC1645E}" srcOrd="0" destOrd="0" presId="urn:microsoft.com/office/officeart/2005/8/layout/vProcess5"/>
    <dgm:cxn modelId="{08363B7B-ED05-4A3B-ADCC-E69D725D9A00}" type="presOf" srcId="{262918CC-6EE3-4FFF-9FBC-73C5A6B68C6B}" destId="{D0BE7447-9022-461C-9DBA-1735C45270F6}" srcOrd="0" destOrd="0" presId="urn:microsoft.com/office/officeart/2005/8/layout/vProcess5"/>
    <dgm:cxn modelId="{61696274-3055-42CF-B44E-03C15B457A69}" type="presOf" srcId="{A65C7C96-C65E-4850-8FB8-84A4FB471470}" destId="{BCB93581-F8AC-4B0D-88DF-DFA343F7EA09}" srcOrd="0" destOrd="0" presId="urn:microsoft.com/office/officeart/2005/8/layout/vProcess5"/>
    <dgm:cxn modelId="{2E6E4223-ED06-45F9-A2B3-B9AE59A6205D}" type="presOf" srcId="{D2C0E6AB-5445-46DB-898B-97C02A1E3001}" destId="{EE5FEF48-B2BD-443B-8E1D-19282BBC49A4}" srcOrd="1" destOrd="0" presId="urn:microsoft.com/office/officeart/2005/8/layout/vProcess5"/>
    <dgm:cxn modelId="{5B9AEAD1-4034-4857-A6CB-9D306E1E2BCB}" type="presOf" srcId="{5F293CDF-D0E3-4005-A6A6-D876954C43D3}" destId="{F35EED15-6334-446A-A652-1F70CCB29FD9}" srcOrd="0" destOrd="0" presId="urn:microsoft.com/office/officeart/2005/8/layout/vProcess5"/>
    <dgm:cxn modelId="{B6E123E6-DAC9-4894-849D-BD8DB69D87F3}" type="presOf" srcId="{CCB20B99-B7B0-4395-AD58-F5B6B272377D}" destId="{0A3A3735-5F25-475F-AF46-5F7FD24F7B07}" srcOrd="0" destOrd="0" presId="urn:microsoft.com/office/officeart/2005/8/layout/vProcess5"/>
    <dgm:cxn modelId="{352B46A7-E12A-4E70-80BC-6EFE7DC60D94}" srcId="{2A147E81-E402-49B5-9CB4-1F6245DEC4E8}" destId="{5F293CDF-D0E3-4005-A6A6-D876954C43D3}" srcOrd="3" destOrd="0" parTransId="{D6530877-0B52-4F82-AF76-B1258F2EE799}" sibTransId="{DE847F01-895C-4685-B5D6-C63881ACC030}"/>
    <dgm:cxn modelId="{9916D7A2-5FAC-4CB2-81C5-11B77AD492EE}" type="presParOf" srcId="{047AFF3A-ED24-4ABD-90F5-88D6B344E351}" destId="{3BBB32C1-BEEF-4FEF-A6F7-A1BACFE306B1}" srcOrd="0" destOrd="0" presId="urn:microsoft.com/office/officeart/2005/8/layout/vProcess5"/>
    <dgm:cxn modelId="{6E36E57F-5C36-4036-A3DB-A3F747C596CF}" type="presParOf" srcId="{047AFF3A-ED24-4ABD-90F5-88D6B344E351}" destId="{3DE52115-4B86-454B-8C09-2DE33DC1645E}" srcOrd="1" destOrd="0" presId="urn:microsoft.com/office/officeart/2005/8/layout/vProcess5"/>
    <dgm:cxn modelId="{F79F7E51-92E1-44C6-9C2A-1D1EB0050C15}" type="presParOf" srcId="{047AFF3A-ED24-4ABD-90F5-88D6B344E351}" destId="{EB945CCA-1664-4E0C-84E1-22CB2379C14D}" srcOrd="2" destOrd="0" presId="urn:microsoft.com/office/officeart/2005/8/layout/vProcess5"/>
    <dgm:cxn modelId="{DDB8A7BB-6760-41B5-B31E-12CA2401894E}" type="presParOf" srcId="{047AFF3A-ED24-4ABD-90F5-88D6B344E351}" destId="{0A3A3735-5F25-475F-AF46-5F7FD24F7B07}" srcOrd="3" destOrd="0" presId="urn:microsoft.com/office/officeart/2005/8/layout/vProcess5"/>
    <dgm:cxn modelId="{42E86D7D-D0C8-4490-8ECE-A0F46AFC93B8}" type="presParOf" srcId="{047AFF3A-ED24-4ABD-90F5-88D6B344E351}" destId="{F35EED15-6334-446A-A652-1F70CCB29FD9}" srcOrd="4" destOrd="0" presId="urn:microsoft.com/office/officeart/2005/8/layout/vProcess5"/>
    <dgm:cxn modelId="{34857405-FABB-42EF-AA62-E49F1A9D493F}" type="presParOf" srcId="{047AFF3A-ED24-4ABD-90F5-88D6B344E351}" destId="{D0BE7447-9022-461C-9DBA-1735C45270F6}" srcOrd="5" destOrd="0" presId="urn:microsoft.com/office/officeart/2005/8/layout/vProcess5"/>
    <dgm:cxn modelId="{C12B5188-065A-4E45-A0BE-845697A163E1}" type="presParOf" srcId="{047AFF3A-ED24-4ABD-90F5-88D6B344E351}" destId="{BCB93581-F8AC-4B0D-88DF-DFA343F7EA09}" srcOrd="6" destOrd="0" presId="urn:microsoft.com/office/officeart/2005/8/layout/vProcess5"/>
    <dgm:cxn modelId="{BB375FFB-AE8B-45DB-8420-E8332E2E266F}" type="presParOf" srcId="{047AFF3A-ED24-4ABD-90F5-88D6B344E351}" destId="{7C91418D-6B4D-47CB-BEC9-809A20EC5AF6}" srcOrd="7" destOrd="0" presId="urn:microsoft.com/office/officeart/2005/8/layout/vProcess5"/>
    <dgm:cxn modelId="{80957A5A-E76B-40DB-B032-933613D16B46}" type="presParOf" srcId="{047AFF3A-ED24-4ABD-90F5-88D6B344E351}" destId="{EE5FEF48-B2BD-443B-8E1D-19282BBC49A4}" srcOrd="8" destOrd="0" presId="urn:microsoft.com/office/officeart/2005/8/layout/vProcess5"/>
    <dgm:cxn modelId="{4F1A7285-CDEF-474C-ACA6-4BD71603930E}" type="presParOf" srcId="{047AFF3A-ED24-4ABD-90F5-88D6B344E351}" destId="{321FC212-FA9F-4B0C-A650-5DBC681659C7}" srcOrd="9" destOrd="0" presId="urn:microsoft.com/office/officeart/2005/8/layout/vProcess5"/>
    <dgm:cxn modelId="{3CF124C1-4476-441C-B2A9-1AF594F6B76B}" type="presParOf" srcId="{047AFF3A-ED24-4ABD-90F5-88D6B344E351}" destId="{6A65CBAE-4FF2-44B0-9B5B-CBA9A1119622}" srcOrd="10" destOrd="0" presId="urn:microsoft.com/office/officeart/2005/8/layout/vProcess5"/>
    <dgm:cxn modelId="{A7751767-4FD9-41D5-94B8-7B62D774C4AF}" type="presParOf" srcId="{047AFF3A-ED24-4ABD-90F5-88D6B344E351}" destId="{ED09CFA8-47E4-4605-98E8-FCBB80E03D78}"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574DB9-FEC4-419E-8CF8-F7254D4B4D8D}"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s-ES"/>
        </a:p>
      </dgm:t>
    </dgm:pt>
    <dgm:pt modelId="{BDBF6907-7D24-4825-8A08-6626B72F1B2D}">
      <dgm:prSet phldrT="[Texto]"/>
      <dgm:spPr/>
      <dgm:t>
        <a:bodyPr/>
        <a:lstStyle/>
        <a:p>
          <a:r>
            <a:rPr lang="en-GB" b="1"/>
            <a:t>Migration and health services</a:t>
          </a:r>
        </a:p>
      </dgm:t>
      <dgm:extLst>
        <a:ext uri="{E40237B7-FDA0-4F09-8148-C483321AD2D9}">
          <dgm14:cNvPr xmlns:dgm14="http://schemas.microsoft.com/office/drawing/2010/diagram" id="0" name="">
            <a:hlinkClick xmlns:r="http://schemas.openxmlformats.org/officeDocument/2006/relationships" r:id="rId1"/>
          </dgm14:cNvPr>
        </a:ext>
      </dgm:extLst>
    </dgm:pt>
    <dgm:pt modelId="{AF0CFB84-CD8E-4039-B715-51A04BC71ABF}" type="parTrans" cxnId="{3A2E6683-F1E0-4D7F-9000-F32D9093ABC7}">
      <dgm:prSet/>
      <dgm:spPr/>
      <dgm:t>
        <a:bodyPr/>
        <a:lstStyle/>
        <a:p>
          <a:endParaRPr lang="es-ES"/>
        </a:p>
      </dgm:t>
    </dgm:pt>
    <dgm:pt modelId="{F1FBCE2D-1012-4C69-B531-EA0D7473FCF8}" type="sibTrans" cxnId="{3A2E6683-F1E0-4D7F-9000-F32D9093ABC7}">
      <dgm:prSet/>
      <dgm:spPr/>
      <dgm:t>
        <a:bodyPr/>
        <a:lstStyle/>
        <a:p>
          <a:endParaRPr lang="es-ES"/>
        </a:p>
      </dgm:t>
    </dgm:pt>
    <dgm:pt modelId="{F67063C6-EE65-4290-AB72-A3D7A4AB970E}">
      <dgm:prSet/>
      <dgm:spPr/>
      <dgm:t>
        <a:bodyPr/>
        <a:lstStyle/>
        <a:p>
          <a:r>
            <a:rPr lang="en-GB" b="1"/>
            <a:t>Migration and social assistance</a:t>
          </a:r>
        </a:p>
      </dgm:t>
      <dgm:extLst>
        <a:ext uri="{E40237B7-FDA0-4F09-8148-C483321AD2D9}">
          <dgm14:cNvPr xmlns:dgm14="http://schemas.microsoft.com/office/drawing/2010/diagram" id="0" name="">
            <a:hlinkClick xmlns:r="http://schemas.openxmlformats.org/officeDocument/2006/relationships" r:id="rId2"/>
          </dgm14:cNvPr>
        </a:ext>
      </dgm:extLst>
    </dgm:pt>
    <dgm:pt modelId="{7F53C78D-B2C2-4CAD-BA48-D01904E80636}" type="parTrans" cxnId="{B5B7C7EF-0601-4F43-AE99-373E844432C7}">
      <dgm:prSet/>
      <dgm:spPr/>
      <dgm:t>
        <a:bodyPr/>
        <a:lstStyle/>
        <a:p>
          <a:endParaRPr lang="es-ES"/>
        </a:p>
      </dgm:t>
    </dgm:pt>
    <dgm:pt modelId="{FB21E92F-AC12-475B-8FDB-DF77363884FC}" type="sibTrans" cxnId="{B5B7C7EF-0601-4F43-AE99-373E844432C7}">
      <dgm:prSet/>
      <dgm:spPr/>
      <dgm:t>
        <a:bodyPr/>
        <a:lstStyle/>
        <a:p>
          <a:endParaRPr lang="es-ES"/>
        </a:p>
      </dgm:t>
    </dgm:pt>
    <dgm:pt modelId="{79AEC7FF-193A-4CC9-9429-B85E534004DC}">
      <dgm:prSet/>
      <dgm:spPr/>
      <dgm:t>
        <a:bodyPr/>
        <a:lstStyle/>
        <a:p>
          <a:r>
            <a:rPr lang="en-GB" b="1"/>
            <a:t>Migration and trade and taxes</a:t>
          </a:r>
        </a:p>
      </dgm:t>
      <dgm:extLst>
        <a:ext uri="{E40237B7-FDA0-4F09-8148-C483321AD2D9}">
          <dgm14:cNvPr xmlns:dgm14="http://schemas.microsoft.com/office/drawing/2010/diagram" id="0" name="">
            <a:hlinkClick xmlns:r="http://schemas.openxmlformats.org/officeDocument/2006/relationships" r:id="rId3"/>
          </dgm14:cNvPr>
        </a:ext>
      </dgm:extLst>
    </dgm:pt>
    <dgm:pt modelId="{1E4C18AB-54DE-4BC9-9A3D-EBB870E9B232}" type="parTrans" cxnId="{A9C90589-5739-473E-B8A2-D6DEDDDF4931}">
      <dgm:prSet/>
      <dgm:spPr/>
      <dgm:t>
        <a:bodyPr/>
        <a:lstStyle/>
        <a:p>
          <a:endParaRPr lang="es-ES"/>
        </a:p>
      </dgm:t>
    </dgm:pt>
    <dgm:pt modelId="{3841F3B3-AECF-4D0F-90B5-58B238335943}" type="sibTrans" cxnId="{A9C90589-5739-473E-B8A2-D6DEDDDF4931}">
      <dgm:prSet/>
      <dgm:spPr/>
      <dgm:t>
        <a:bodyPr/>
        <a:lstStyle/>
        <a:p>
          <a:endParaRPr lang="es-ES"/>
        </a:p>
      </dgm:t>
    </dgm:pt>
    <dgm:pt modelId="{7FDC3BE4-A4AB-4B01-892D-8904400B0CC9}">
      <dgm:prSet/>
      <dgm:spPr/>
      <dgm:t>
        <a:bodyPr/>
        <a:lstStyle/>
        <a:p>
          <a:r>
            <a:rPr lang="en-GB" b="1"/>
            <a:t>Migration and coexistence</a:t>
          </a:r>
        </a:p>
      </dgm:t>
      <dgm:extLst>
        <a:ext uri="{E40237B7-FDA0-4F09-8148-C483321AD2D9}">
          <dgm14:cNvPr xmlns:dgm14="http://schemas.microsoft.com/office/drawing/2010/diagram" id="0" name="">
            <a:hlinkClick xmlns:r="http://schemas.openxmlformats.org/officeDocument/2006/relationships" r:id="rId4"/>
          </dgm14:cNvPr>
        </a:ext>
      </dgm:extLst>
    </dgm:pt>
    <dgm:pt modelId="{728C4BCE-4780-4F7B-8A76-44D4CD129D65}" type="parTrans" cxnId="{AC12233F-7D7D-4742-A0C0-835D304F4B8B}">
      <dgm:prSet/>
      <dgm:spPr/>
      <dgm:t>
        <a:bodyPr/>
        <a:lstStyle/>
        <a:p>
          <a:endParaRPr lang="es-ES"/>
        </a:p>
      </dgm:t>
    </dgm:pt>
    <dgm:pt modelId="{4796FDD2-A0AA-4ED2-AAA4-E7A66F5DDCC4}" type="sibTrans" cxnId="{AC12233F-7D7D-4742-A0C0-835D304F4B8B}">
      <dgm:prSet/>
      <dgm:spPr/>
      <dgm:t>
        <a:bodyPr/>
        <a:lstStyle/>
        <a:p>
          <a:endParaRPr lang="es-ES"/>
        </a:p>
      </dgm:t>
    </dgm:pt>
    <dgm:pt modelId="{C754B4B4-1EA9-4D5B-977E-EFDE750C1236}">
      <dgm:prSet/>
      <dgm:spPr/>
      <dgm:t>
        <a:bodyPr/>
        <a:lstStyle/>
        <a:p>
          <a:r>
            <a:rPr lang="en-GB" b="1"/>
            <a:t>Migration and employment</a:t>
          </a:r>
        </a:p>
      </dgm:t>
      <dgm:extLst>
        <a:ext uri="{E40237B7-FDA0-4F09-8148-C483321AD2D9}">
          <dgm14:cNvPr xmlns:dgm14="http://schemas.microsoft.com/office/drawing/2010/diagram" id="0" name="">
            <a:hlinkClick xmlns:r="http://schemas.openxmlformats.org/officeDocument/2006/relationships" r:id="rId5"/>
          </dgm14:cNvPr>
        </a:ext>
      </dgm:extLst>
    </dgm:pt>
    <dgm:pt modelId="{BFC682D2-3807-411A-81BA-DDFECB5403F4}" type="parTrans" cxnId="{3C7DC4C0-98C1-46D1-87ED-EA2D5868F600}">
      <dgm:prSet/>
      <dgm:spPr/>
      <dgm:t>
        <a:bodyPr/>
        <a:lstStyle/>
        <a:p>
          <a:endParaRPr lang="es-ES"/>
        </a:p>
      </dgm:t>
    </dgm:pt>
    <dgm:pt modelId="{F6F0FB16-D04D-4557-9308-C86457EE824C}" type="sibTrans" cxnId="{3C7DC4C0-98C1-46D1-87ED-EA2D5868F600}">
      <dgm:prSet/>
      <dgm:spPr/>
      <dgm:t>
        <a:bodyPr/>
        <a:lstStyle/>
        <a:p>
          <a:endParaRPr lang="es-ES"/>
        </a:p>
      </dgm:t>
    </dgm:pt>
    <dgm:pt modelId="{B541A075-DB72-4E74-A211-8FFA823C7563}">
      <dgm:prSet/>
      <dgm:spPr/>
      <dgm:t>
        <a:bodyPr/>
        <a:lstStyle/>
        <a:p>
          <a:r>
            <a:rPr lang="en-GB" b="1"/>
            <a:t>Migration and mixed marriages</a:t>
          </a:r>
        </a:p>
      </dgm:t>
      <dgm:extLst>
        <a:ext uri="{E40237B7-FDA0-4F09-8148-C483321AD2D9}">
          <dgm14:cNvPr xmlns:dgm14="http://schemas.microsoft.com/office/drawing/2010/diagram" id="0" name="">
            <a:hlinkClick xmlns:r="http://schemas.openxmlformats.org/officeDocument/2006/relationships" r:id="rId6"/>
          </dgm14:cNvPr>
        </a:ext>
      </dgm:extLst>
    </dgm:pt>
    <dgm:pt modelId="{D0BA4139-5090-4B2E-9EC4-9C9049B92A56}" type="parTrans" cxnId="{FE395B02-3860-4C9E-A758-91B69CEC3FE5}">
      <dgm:prSet/>
      <dgm:spPr/>
      <dgm:t>
        <a:bodyPr/>
        <a:lstStyle/>
        <a:p>
          <a:endParaRPr lang="es-ES"/>
        </a:p>
      </dgm:t>
    </dgm:pt>
    <dgm:pt modelId="{F48C071F-53E8-48CA-A29C-378915DF39C3}" type="sibTrans" cxnId="{FE395B02-3860-4C9E-A758-91B69CEC3FE5}">
      <dgm:prSet/>
      <dgm:spPr/>
      <dgm:t>
        <a:bodyPr/>
        <a:lstStyle/>
        <a:p>
          <a:endParaRPr lang="es-ES"/>
        </a:p>
      </dgm:t>
    </dgm:pt>
    <dgm:pt modelId="{A76F9F30-AE14-4CDF-81B0-DABDEC175E4E}">
      <dgm:prSet/>
      <dgm:spPr/>
      <dgm:t>
        <a:bodyPr/>
        <a:lstStyle/>
        <a:p>
          <a:r>
            <a:rPr lang="en-GB" b="1"/>
            <a:t>Gender-based violence</a:t>
          </a:r>
        </a:p>
      </dgm:t>
      <dgm:extLst>
        <a:ext uri="{E40237B7-FDA0-4F09-8148-C483321AD2D9}">
          <dgm14:cNvPr xmlns:dgm14="http://schemas.microsoft.com/office/drawing/2010/diagram" id="0" name="">
            <a:hlinkClick xmlns:r="http://schemas.openxmlformats.org/officeDocument/2006/relationships" r:id="rId7"/>
          </dgm14:cNvPr>
        </a:ext>
      </dgm:extLst>
    </dgm:pt>
    <dgm:pt modelId="{4C9E4199-0073-47C8-838E-DAD8EAE70907}" type="parTrans" cxnId="{27945350-55F0-40C3-802E-70E96EB13512}">
      <dgm:prSet/>
      <dgm:spPr/>
      <dgm:t>
        <a:bodyPr/>
        <a:lstStyle/>
        <a:p>
          <a:endParaRPr lang="es-ES"/>
        </a:p>
      </dgm:t>
    </dgm:pt>
    <dgm:pt modelId="{969A226A-19B5-4E18-B4A4-91A394CE0BC5}" type="sibTrans" cxnId="{27945350-55F0-40C3-802E-70E96EB13512}">
      <dgm:prSet/>
      <dgm:spPr/>
      <dgm:t>
        <a:bodyPr/>
        <a:lstStyle/>
        <a:p>
          <a:endParaRPr lang="es-ES"/>
        </a:p>
      </dgm:t>
    </dgm:pt>
    <dgm:pt modelId="{A28E703E-3501-423A-94A4-353AC8ADCA1F}">
      <dgm:prSet/>
      <dgm:spPr/>
      <dgm:t>
        <a:bodyPr/>
        <a:lstStyle/>
        <a:p>
          <a:r>
            <a:rPr lang="en-GB" b="1"/>
            <a:t>Migration and education</a:t>
          </a:r>
        </a:p>
      </dgm:t>
      <dgm:extLst>
        <a:ext uri="{E40237B7-FDA0-4F09-8148-C483321AD2D9}">
          <dgm14:cNvPr xmlns:dgm14="http://schemas.microsoft.com/office/drawing/2010/diagram" id="0" name="">
            <a:hlinkClick xmlns:r="http://schemas.openxmlformats.org/officeDocument/2006/relationships" r:id="rId8"/>
          </dgm14:cNvPr>
        </a:ext>
      </dgm:extLst>
    </dgm:pt>
    <dgm:pt modelId="{D384E2C8-6090-4C36-AB5D-2BA9B3E8261B}" type="parTrans" cxnId="{FE853818-AF68-431C-A749-F077A8EA7AFC}">
      <dgm:prSet/>
      <dgm:spPr/>
      <dgm:t>
        <a:bodyPr/>
        <a:lstStyle/>
        <a:p>
          <a:endParaRPr lang="es-ES"/>
        </a:p>
      </dgm:t>
    </dgm:pt>
    <dgm:pt modelId="{DB56AD8E-9CF7-40F7-8E8F-2C3529731CD3}" type="sibTrans" cxnId="{FE853818-AF68-431C-A749-F077A8EA7AFC}">
      <dgm:prSet/>
      <dgm:spPr/>
      <dgm:t>
        <a:bodyPr/>
        <a:lstStyle/>
        <a:p>
          <a:endParaRPr lang="es-ES"/>
        </a:p>
      </dgm:t>
    </dgm:pt>
    <dgm:pt modelId="{5A667FCA-7BEB-48A3-AB48-2214693952B2}">
      <dgm:prSet/>
      <dgm:spPr/>
      <dgm:t>
        <a:bodyPr/>
        <a:lstStyle/>
        <a:p>
          <a:r>
            <a:rPr lang="en-GB" b="1"/>
            <a:t>Migration and school assistance</a:t>
          </a:r>
        </a:p>
      </dgm:t>
      <dgm:extLst>
        <a:ext uri="{E40237B7-FDA0-4F09-8148-C483321AD2D9}">
          <dgm14:cNvPr xmlns:dgm14="http://schemas.microsoft.com/office/drawing/2010/diagram" id="0" name="">
            <a:hlinkClick xmlns:r="http://schemas.openxmlformats.org/officeDocument/2006/relationships" r:id="rId9"/>
          </dgm14:cNvPr>
        </a:ext>
      </dgm:extLst>
    </dgm:pt>
    <dgm:pt modelId="{934AD4B6-A87E-423B-A69B-1FFF54CFEBA7}" type="parTrans" cxnId="{984AE2CE-6C69-4A98-B00E-6CDC068B8F55}">
      <dgm:prSet/>
      <dgm:spPr/>
      <dgm:t>
        <a:bodyPr/>
        <a:lstStyle/>
        <a:p>
          <a:endParaRPr lang="es-ES"/>
        </a:p>
      </dgm:t>
    </dgm:pt>
    <dgm:pt modelId="{45B07516-6ED4-4A92-A42C-A8F9CBDE21EA}" type="sibTrans" cxnId="{984AE2CE-6C69-4A98-B00E-6CDC068B8F55}">
      <dgm:prSet/>
      <dgm:spPr/>
      <dgm:t>
        <a:bodyPr/>
        <a:lstStyle/>
        <a:p>
          <a:endParaRPr lang="es-ES"/>
        </a:p>
      </dgm:t>
    </dgm:pt>
    <dgm:pt modelId="{3B3D67DB-3C64-4AB0-881A-485D3B219D1A}">
      <dgm:prSet/>
      <dgm:spPr/>
      <dgm:t>
        <a:bodyPr/>
        <a:lstStyle/>
        <a:p>
          <a:r>
            <a:rPr lang="en-GB" b="1"/>
            <a:t>Migration and housing</a:t>
          </a:r>
        </a:p>
      </dgm:t>
      <dgm:extLst>
        <a:ext uri="{E40237B7-FDA0-4F09-8148-C483321AD2D9}">
          <dgm14:cNvPr xmlns:dgm14="http://schemas.microsoft.com/office/drawing/2010/diagram" id="0" name="">
            <a:hlinkClick xmlns:r="http://schemas.openxmlformats.org/officeDocument/2006/relationships" r:id="rId10"/>
          </dgm14:cNvPr>
        </a:ext>
      </dgm:extLst>
    </dgm:pt>
    <dgm:pt modelId="{C7170EE2-5A7D-41FC-85D9-0E15AE0A5720}" type="parTrans" cxnId="{9980A459-A962-4744-A4A3-ECD867166B0F}">
      <dgm:prSet/>
      <dgm:spPr/>
      <dgm:t>
        <a:bodyPr/>
        <a:lstStyle/>
        <a:p>
          <a:endParaRPr lang="es-ES"/>
        </a:p>
      </dgm:t>
    </dgm:pt>
    <dgm:pt modelId="{DD28DA86-8FA5-48DE-9D9E-6800F70D51A4}" type="sibTrans" cxnId="{9980A459-A962-4744-A4A3-ECD867166B0F}">
      <dgm:prSet/>
      <dgm:spPr/>
      <dgm:t>
        <a:bodyPr/>
        <a:lstStyle/>
        <a:p>
          <a:endParaRPr lang="es-ES"/>
        </a:p>
      </dgm:t>
    </dgm:pt>
    <dgm:pt modelId="{89D04557-7BB0-4D5B-90A6-63F5054F9EAD}">
      <dgm:prSet/>
      <dgm:spPr/>
      <dgm:t>
        <a:bodyPr/>
        <a:lstStyle/>
        <a:p>
          <a:r>
            <a:rPr lang="en-GB" b="1"/>
            <a:t>Refugees</a:t>
          </a:r>
        </a:p>
      </dgm:t>
      <dgm:extLst>
        <a:ext uri="{E40237B7-FDA0-4F09-8148-C483321AD2D9}">
          <dgm14:cNvPr xmlns:dgm14="http://schemas.microsoft.com/office/drawing/2010/diagram" id="0" name="">
            <a:hlinkClick xmlns:r="http://schemas.openxmlformats.org/officeDocument/2006/relationships" r:id="rId11"/>
          </dgm14:cNvPr>
        </a:ext>
      </dgm:extLst>
    </dgm:pt>
    <dgm:pt modelId="{D9FA12AD-86E9-418A-88B1-24ECD89404BE}" type="parTrans" cxnId="{0CB24B5B-A98A-4F5F-87CA-708992CFE9DD}">
      <dgm:prSet/>
      <dgm:spPr/>
      <dgm:t>
        <a:bodyPr/>
        <a:lstStyle/>
        <a:p>
          <a:endParaRPr lang="es-ES"/>
        </a:p>
      </dgm:t>
    </dgm:pt>
    <dgm:pt modelId="{36B0B79E-7965-48C9-A020-A533B90AE149}" type="sibTrans" cxnId="{0CB24B5B-A98A-4F5F-87CA-708992CFE9DD}">
      <dgm:prSet/>
      <dgm:spPr/>
      <dgm:t>
        <a:bodyPr/>
        <a:lstStyle/>
        <a:p>
          <a:endParaRPr lang="es-ES"/>
        </a:p>
      </dgm:t>
    </dgm:pt>
    <dgm:pt modelId="{763B997F-1D06-407E-BFDD-0521B904AC92}">
      <dgm:prSet/>
      <dgm:spPr/>
      <dgm:t>
        <a:bodyPr/>
        <a:lstStyle/>
        <a:p>
          <a:r>
            <a:rPr lang="en-GB" b="1"/>
            <a:t>Islamophobia</a:t>
          </a:r>
        </a:p>
      </dgm:t>
      <dgm:extLst>
        <a:ext uri="{E40237B7-FDA0-4F09-8148-C483321AD2D9}">
          <dgm14:cNvPr xmlns:dgm14="http://schemas.microsoft.com/office/drawing/2010/diagram" id="0" name="">
            <a:hlinkClick xmlns:r="http://schemas.openxmlformats.org/officeDocument/2006/relationships" r:id="rId12"/>
          </dgm14:cNvPr>
        </a:ext>
      </dgm:extLst>
    </dgm:pt>
    <dgm:pt modelId="{76A4CA2F-5393-4FC1-8948-44510DBAAFB5}" type="parTrans" cxnId="{6AAFB1D7-E2D0-491F-A98B-5D796D314A83}">
      <dgm:prSet/>
      <dgm:spPr/>
      <dgm:t>
        <a:bodyPr/>
        <a:lstStyle/>
        <a:p>
          <a:endParaRPr lang="es-ES"/>
        </a:p>
      </dgm:t>
    </dgm:pt>
    <dgm:pt modelId="{449BE079-8E47-47DC-8C14-64E96DD51D12}" type="sibTrans" cxnId="{6AAFB1D7-E2D0-491F-A98B-5D796D314A83}">
      <dgm:prSet/>
      <dgm:spPr/>
      <dgm:t>
        <a:bodyPr/>
        <a:lstStyle/>
        <a:p>
          <a:endParaRPr lang="es-ES"/>
        </a:p>
      </dgm:t>
    </dgm:pt>
    <dgm:pt modelId="{C1B62D13-E2CF-4D4B-A6B7-BD20F0388043}">
      <dgm:prSet/>
      <dgm:spPr/>
      <dgm:t>
        <a:bodyPr/>
        <a:lstStyle/>
        <a:p>
          <a:r>
            <a:rPr lang="en-GB" b="1"/>
            <a:t>The Hijab</a:t>
          </a:r>
        </a:p>
      </dgm:t>
      <dgm:extLst>
        <a:ext uri="{E40237B7-FDA0-4F09-8148-C483321AD2D9}">
          <dgm14:cNvPr xmlns:dgm14="http://schemas.microsoft.com/office/drawing/2010/diagram" id="0" name="">
            <a:hlinkClick xmlns:r="http://schemas.openxmlformats.org/officeDocument/2006/relationships" r:id="rId13"/>
          </dgm14:cNvPr>
        </a:ext>
      </dgm:extLst>
    </dgm:pt>
    <dgm:pt modelId="{5E1C496E-DA39-497B-912D-D9CC029B2462}" type="parTrans" cxnId="{758D289E-3907-47D3-8841-CDD894FAA25B}">
      <dgm:prSet/>
      <dgm:spPr/>
      <dgm:t>
        <a:bodyPr/>
        <a:lstStyle/>
        <a:p>
          <a:endParaRPr lang="es-ES"/>
        </a:p>
      </dgm:t>
    </dgm:pt>
    <dgm:pt modelId="{C138A525-5BA6-4324-8078-3451B8BC79C3}" type="sibTrans" cxnId="{758D289E-3907-47D3-8841-CDD894FAA25B}">
      <dgm:prSet/>
      <dgm:spPr/>
      <dgm:t>
        <a:bodyPr/>
        <a:lstStyle/>
        <a:p>
          <a:endParaRPr lang="es-ES"/>
        </a:p>
      </dgm:t>
    </dgm:pt>
    <dgm:pt modelId="{95D4AAB0-7107-40BC-8617-56B78F01889A}">
      <dgm:prSet/>
      <dgm:spPr/>
      <dgm:t>
        <a:bodyPr/>
        <a:lstStyle/>
        <a:p>
          <a:r>
            <a:rPr lang="en-GB" b="1"/>
            <a:t>Migration and safety</a:t>
          </a:r>
        </a:p>
      </dgm:t>
      <dgm:extLst>
        <a:ext uri="{E40237B7-FDA0-4F09-8148-C483321AD2D9}">
          <dgm14:cNvPr xmlns:dgm14="http://schemas.microsoft.com/office/drawing/2010/diagram" id="0" name="">
            <a:hlinkClick xmlns:r="http://schemas.openxmlformats.org/officeDocument/2006/relationships" r:id="rId14"/>
          </dgm14:cNvPr>
        </a:ext>
      </dgm:extLst>
    </dgm:pt>
    <dgm:pt modelId="{879803FD-5BDB-442D-AFB5-77F73EA6B72D}" type="parTrans" cxnId="{86F270F3-597E-4E76-B045-07F004D7DCEB}">
      <dgm:prSet/>
      <dgm:spPr/>
      <dgm:t>
        <a:bodyPr/>
        <a:lstStyle/>
        <a:p>
          <a:endParaRPr lang="es-ES"/>
        </a:p>
      </dgm:t>
    </dgm:pt>
    <dgm:pt modelId="{EF9FD34D-407C-4FEA-9721-22D83A4AF692}" type="sibTrans" cxnId="{86F270F3-597E-4E76-B045-07F004D7DCEB}">
      <dgm:prSet/>
      <dgm:spPr/>
      <dgm:t>
        <a:bodyPr/>
        <a:lstStyle/>
        <a:p>
          <a:endParaRPr lang="es-ES"/>
        </a:p>
      </dgm:t>
    </dgm:pt>
    <dgm:pt modelId="{06F7B9E2-A551-4A0F-88CC-9B61A61714D6}">
      <dgm:prSet/>
      <dgm:spPr/>
      <dgm:t>
        <a:bodyPr/>
        <a:lstStyle/>
        <a:p>
          <a:r>
            <a:rPr lang="en-GB" b="1"/>
            <a:t>Migration and training</a:t>
          </a:r>
        </a:p>
      </dgm:t>
      <dgm:extLst>
        <a:ext uri="{E40237B7-FDA0-4F09-8148-C483321AD2D9}">
          <dgm14:cNvPr xmlns:dgm14="http://schemas.microsoft.com/office/drawing/2010/diagram" id="0" name="">
            <a:hlinkClick xmlns:r="http://schemas.openxmlformats.org/officeDocument/2006/relationships" r:id="rId15"/>
          </dgm14:cNvPr>
        </a:ext>
      </dgm:extLst>
    </dgm:pt>
    <dgm:pt modelId="{95E608CB-F1B5-4E62-9C3F-60FFC7FF895A}" type="parTrans" cxnId="{ACAA5674-954C-486F-9DF2-872E72B3F066}">
      <dgm:prSet/>
      <dgm:spPr/>
      <dgm:t>
        <a:bodyPr/>
        <a:lstStyle/>
        <a:p>
          <a:endParaRPr lang="es-ES"/>
        </a:p>
      </dgm:t>
    </dgm:pt>
    <dgm:pt modelId="{5C386705-DBC9-458B-BAE1-10E3983D1E4F}" type="sibTrans" cxnId="{ACAA5674-954C-486F-9DF2-872E72B3F066}">
      <dgm:prSet/>
      <dgm:spPr/>
      <dgm:t>
        <a:bodyPr/>
        <a:lstStyle/>
        <a:p>
          <a:endParaRPr lang="es-ES"/>
        </a:p>
      </dgm:t>
    </dgm:pt>
    <dgm:pt modelId="{8EA24184-158E-42FC-9279-CDD3F1BC1486}" type="pres">
      <dgm:prSet presAssocID="{19574DB9-FEC4-419E-8CF8-F7254D4B4D8D}" presName="Name0" presStyleCnt="0">
        <dgm:presLayoutVars>
          <dgm:dir/>
          <dgm:resizeHandles val="exact"/>
        </dgm:presLayoutVars>
      </dgm:prSet>
      <dgm:spPr/>
      <dgm:t>
        <a:bodyPr/>
        <a:lstStyle/>
        <a:p>
          <a:endParaRPr lang="en-US"/>
        </a:p>
      </dgm:t>
    </dgm:pt>
    <dgm:pt modelId="{E078FCAC-1DCD-4F31-93B4-C08406D3B1A6}" type="pres">
      <dgm:prSet presAssocID="{BDBF6907-7D24-4825-8A08-6626B72F1B2D}" presName="compNode" presStyleCnt="0"/>
      <dgm:spPr/>
    </dgm:pt>
    <dgm:pt modelId="{3CCD2B06-8E9B-4E66-95D5-21D969DD47D7}" type="pres">
      <dgm:prSet presAssocID="{BDBF6907-7D24-4825-8A08-6626B72F1B2D}" presName="pictRect" presStyleLbl="node1" presStyleIdx="0" presStyleCnt="15"/>
      <dgm:spPr>
        <a:blipFill rotWithShape="1">
          <a:blip xmlns:r="http://schemas.openxmlformats.org/officeDocument/2006/relationships" r:embed="rId16"/>
          <a:srcRect/>
          <a:stretch>
            <a:fillRect t="-23000" b="-23000"/>
          </a:stretch>
        </a:blipFill>
      </dgm:spPr>
      <dgm:extLst>
        <a:ext uri="{E40237B7-FDA0-4F09-8148-C483321AD2D9}">
          <dgm14:cNvPr xmlns:dgm14="http://schemas.microsoft.com/office/drawing/2010/diagram" id="0" name="">
            <a:hlinkClick xmlns:r="http://schemas.openxmlformats.org/officeDocument/2006/relationships" r:id="rId1"/>
          </dgm14:cNvPr>
        </a:ext>
      </dgm:extLst>
    </dgm:pt>
    <dgm:pt modelId="{8842FB7B-053F-4923-BFF1-88E5E9FD41F2}" type="pres">
      <dgm:prSet presAssocID="{BDBF6907-7D24-4825-8A08-6626B72F1B2D}" presName="textRect" presStyleLbl="revTx" presStyleIdx="0" presStyleCnt="15">
        <dgm:presLayoutVars>
          <dgm:bulletEnabled val="1"/>
        </dgm:presLayoutVars>
      </dgm:prSet>
      <dgm:spPr/>
      <dgm:t>
        <a:bodyPr/>
        <a:lstStyle/>
        <a:p>
          <a:endParaRPr lang="en-US"/>
        </a:p>
      </dgm:t>
    </dgm:pt>
    <dgm:pt modelId="{D1A00842-FABB-4AB6-9EED-949090E56118}" type="pres">
      <dgm:prSet presAssocID="{F1FBCE2D-1012-4C69-B531-EA0D7473FCF8}" presName="sibTrans" presStyleLbl="sibTrans2D1" presStyleIdx="0" presStyleCnt="0"/>
      <dgm:spPr/>
      <dgm:t>
        <a:bodyPr/>
        <a:lstStyle/>
        <a:p>
          <a:endParaRPr lang="en-US"/>
        </a:p>
      </dgm:t>
    </dgm:pt>
    <dgm:pt modelId="{7E5AE536-8CB0-443E-90FB-69E6AE64089F}" type="pres">
      <dgm:prSet presAssocID="{F67063C6-EE65-4290-AB72-A3D7A4AB970E}" presName="compNode" presStyleCnt="0"/>
      <dgm:spPr/>
    </dgm:pt>
    <dgm:pt modelId="{A6EEAC15-DBAD-4B11-A407-A1F5A1C1A01D}" type="pres">
      <dgm:prSet presAssocID="{F67063C6-EE65-4290-AB72-A3D7A4AB970E}" presName="pictRect" presStyleLbl="node1" presStyleIdx="1" presStyleCnt="15"/>
      <dgm:spPr>
        <a:blipFill rotWithShape="1">
          <a:blip xmlns:r="http://schemas.openxmlformats.org/officeDocument/2006/relationships" r:embed="rId17"/>
          <a:srcRect/>
          <a:stretch>
            <a:fillRect t="-23000" b="-23000"/>
          </a:stretch>
        </a:blipFill>
      </dgm:spPr>
      <dgm:extLst>
        <a:ext uri="{E40237B7-FDA0-4F09-8148-C483321AD2D9}">
          <dgm14:cNvPr xmlns:dgm14="http://schemas.microsoft.com/office/drawing/2010/diagram" id="0" name="">
            <a:hlinkClick xmlns:r="http://schemas.openxmlformats.org/officeDocument/2006/relationships" r:id="rId2"/>
          </dgm14:cNvPr>
        </a:ext>
      </dgm:extLst>
    </dgm:pt>
    <dgm:pt modelId="{D821C28D-0DA0-4B38-9713-56C502CDEF20}" type="pres">
      <dgm:prSet presAssocID="{F67063C6-EE65-4290-AB72-A3D7A4AB970E}" presName="textRect" presStyleLbl="revTx" presStyleIdx="1" presStyleCnt="15">
        <dgm:presLayoutVars>
          <dgm:bulletEnabled val="1"/>
        </dgm:presLayoutVars>
      </dgm:prSet>
      <dgm:spPr/>
      <dgm:t>
        <a:bodyPr/>
        <a:lstStyle/>
        <a:p>
          <a:endParaRPr lang="en-US"/>
        </a:p>
      </dgm:t>
    </dgm:pt>
    <dgm:pt modelId="{90B8DB08-D4E5-4030-BBBF-AC5F939D7C45}" type="pres">
      <dgm:prSet presAssocID="{FB21E92F-AC12-475B-8FDB-DF77363884FC}" presName="sibTrans" presStyleLbl="sibTrans2D1" presStyleIdx="0" presStyleCnt="0"/>
      <dgm:spPr/>
      <dgm:t>
        <a:bodyPr/>
        <a:lstStyle/>
        <a:p>
          <a:endParaRPr lang="en-US"/>
        </a:p>
      </dgm:t>
    </dgm:pt>
    <dgm:pt modelId="{E15FC95E-8A67-4776-976B-C9754FD9D3C3}" type="pres">
      <dgm:prSet presAssocID="{79AEC7FF-193A-4CC9-9429-B85E534004DC}" presName="compNode" presStyleCnt="0"/>
      <dgm:spPr/>
    </dgm:pt>
    <dgm:pt modelId="{A97E50B5-1AF0-420E-B688-C765F1099B28}" type="pres">
      <dgm:prSet presAssocID="{79AEC7FF-193A-4CC9-9429-B85E534004DC}" presName="pictRect" presStyleLbl="node1" presStyleIdx="2" presStyleCnt="15"/>
      <dgm:spPr>
        <a:blipFill rotWithShape="1">
          <a:blip xmlns:r="http://schemas.openxmlformats.org/officeDocument/2006/relationships" r:embed="rId18"/>
          <a:srcRect/>
          <a:stretch>
            <a:fillRect t="-23000" b="-23000"/>
          </a:stretch>
        </a:blipFill>
      </dgm:spPr>
      <dgm:extLst>
        <a:ext uri="{E40237B7-FDA0-4F09-8148-C483321AD2D9}">
          <dgm14:cNvPr xmlns:dgm14="http://schemas.microsoft.com/office/drawing/2010/diagram" id="0" name="">
            <a:hlinkClick xmlns:r="http://schemas.openxmlformats.org/officeDocument/2006/relationships" r:id="rId3"/>
          </dgm14:cNvPr>
        </a:ext>
      </dgm:extLst>
    </dgm:pt>
    <dgm:pt modelId="{6961D80F-D89C-4AE1-8C42-93DB16DF2494}" type="pres">
      <dgm:prSet presAssocID="{79AEC7FF-193A-4CC9-9429-B85E534004DC}" presName="textRect" presStyleLbl="revTx" presStyleIdx="2" presStyleCnt="15">
        <dgm:presLayoutVars>
          <dgm:bulletEnabled val="1"/>
        </dgm:presLayoutVars>
      </dgm:prSet>
      <dgm:spPr/>
      <dgm:t>
        <a:bodyPr/>
        <a:lstStyle/>
        <a:p>
          <a:endParaRPr lang="en-US"/>
        </a:p>
      </dgm:t>
    </dgm:pt>
    <dgm:pt modelId="{4AF49835-BD00-4944-A513-007A56C536EF}" type="pres">
      <dgm:prSet presAssocID="{3841F3B3-AECF-4D0F-90B5-58B238335943}" presName="sibTrans" presStyleLbl="sibTrans2D1" presStyleIdx="0" presStyleCnt="0"/>
      <dgm:spPr/>
      <dgm:t>
        <a:bodyPr/>
        <a:lstStyle/>
        <a:p>
          <a:endParaRPr lang="en-US"/>
        </a:p>
      </dgm:t>
    </dgm:pt>
    <dgm:pt modelId="{29652DE5-D092-40C3-9DFF-472D1AF49217}" type="pres">
      <dgm:prSet presAssocID="{7FDC3BE4-A4AB-4B01-892D-8904400B0CC9}" presName="compNode" presStyleCnt="0"/>
      <dgm:spPr/>
    </dgm:pt>
    <dgm:pt modelId="{6ACE81E3-B20F-4381-A0E6-54AEB2885DAD}" type="pres">
      <dgm:prSet presAssocID="{7FDC3BE4-A4AB-4B01-892D-8904400B0CC9}" presName="pictRect" presStyleLbl="node1" presStyleIdx="3" presStyleCnt="15"/>
      <dgm:spPr>
        <a:blipFill>
          <a:blip xmlns:r="http://schemas.openxmlformats.org/officeDocument/2006/relationships" r:embed="rId19">
            <a:extLst>
              <a:ext uri="{28A0092B-C50C-407E-A947-70E740481C1C}">
                <a14:useLocalDpi xmlns:a14="http://schemas.microsoft.com/office/drawing/2010/main" val="0"/>
              </a:ext>
            </a:extLst>
          </a:blip>
          <a:srcRect/>
          <a:stretch>
            <a:fillRect t="-23000" b="-23000"/>
          </a:stretch>
        </a:blipFill>
      </dgm:spPr>
      <dgm:extLst>
        <a:ext uri="{E40237B7-FDA0-4F09-8148-C483321AD2D9}">
          <dgm14:cNvPr xmlns:dgm14="http://schemas.microsoft.com/office/drawing/2010/diagram" id="0" name="">
            <a:hlinkClick xmlns:r="http://schemas.openxmlformats.org/officeDocument/2006/relationships" r:id="rId4"/>
          </dgm14:cNvPr>
        </a:ext>
      </dgm:extLst>
    </dgm:pt>
    <dgm:pt modelId="{ADC322E3-853F-4436-B191-B69DF35F4BCC}" type="pres">
      <dgm:prSet presAssocID="{7FDC3BE4-A4AB-4B01-892D-8904400B0CC9}" presName="textRect" presStyleLbl="revTx" presStyleIdx="3" presStyleCnt="15">
        <dgm:presLayoutVars>
          <dgm:bulletEnabled val="1"/>
        </dgm:presLayoutVars>
      </dgm:prSet>
      <dgm:spPr/>
      <dgm:t>
        <a:bodyPr/>
        <a:lstStyle/>
        <a:p>
          <a:endParaRPr lang="en-US"/>
        </a:p>
      </dgm:t>
    </dgm:pt>
    <dgm:pt modelId="{C756E925-1F5D-412D-9A20-98DE911B710A}" type="pres">
      <dgm:prSet presAssocID="{4796FDD2-A0AA-4ED2-AAA4-E7A66F5DDCC4}" presName="sibTrans" presStyleLbl="sibTrans2D1" presStyleIdx="0" presStyleCnt="0"/>
      <dgm:spPr/>
      <dgm:t>
        <a:bodyPr/>
        <a:lstStyle/>
        <a:p>
          <a:endParaRPr lang="en-US"/>
        </a:p>
      </dgm:t>
    </dgm:pt>
    <dgm:pt modelId="{ABDA91D8-8C37-4728-BE81-B2B7ABAD1534}" type="pres">
      <dgm:prSet presAssocID="{C754B4B4-1EA9-4D5B-977E-EFDE750C1236}" presName="compNode" presStyleCnt="0"/>
      <dgm:spPr/>
    </dgm:pt>
    <dgm:pt modelId="{66320800-8C91-4470-B842-EA5469EF5F25}" type="pres">
      <dgm:prSet presAssocID="{C754B4B4-1EA9-4D5B-977E-EFDE750C1236}" presName="pictRect" presStyleLbl="node1" presStyleIdx="4" presStyleCnt="15"/>
      <dgm:spPr>
        <a:blipFill rotWithShape="1">
          <a:blip xmlns:r="http://schemas.openxmlformats.org/officeDocument/2006/relationships" r:embed="rId20"/>
          <a:srcRect/>
          <a:stretch>
            <a:fillRect t="-23000" b="-23000"/>
          </a:stretch>
        </a:blipFill>
      </dgm:spPr>
      <dgm:extLst>
        <a:ext uri="{E40237B7-FDA0-4F09-8148-C483321AD2D9}">
          <dgm14:cNvPr xmlns:dgm14="http://schemas.microsoft.com/office/drawing/2010/diagram" id="0" name="">
            <a:hlinkClick xmlns:r="http://schemas.openxmlformats.org/officeDocument/2006/relationships" r:id="rId5"/>
          </dgm14:cNvPr>
        </a:ext>
      </dgm:extLst>
    </dgm:pt>
    <dgm:pt modelId="{A4031758-8848-4216-A0E1-05C832936B5B}" type="pres">
      <dgm:prSet presAssocID="{C754B4B4-1EA9-4D5B-977E-EFDE750C1236}" presName="textRect" presStyleLbl="revTx" presStyleIdx="4" presStyleCnt="15">
        <dgm:presLayoutVars>
          <dgm:bulletEnabled val="1"/>
        </dgm:presLayoutVars>
      </dgm:prSet>
      <dgm:spPr/>
      <dgm:t>
        <a:bodyPr/>
        <a:lstStyle/>
        <a:p>
          <a:endParaRPr lang="en-US"/>
        </a:p>
      </dgm:t>
    </dgm:pt>
    <dgm:pt modelId="{570625F1-2F5B-4067-BED1-D25BC53306A2}" type="pres">
      <dgm:prSet presAssocID="{F6F0FB16-D04D-4557-9308-C86457EE824C}" presName="sibTrans" presStyleLbl="sibTrans2D1" presStyleIdx="0" presStyleCnt="0"/>
      <dgm:spPr/>
      <dgm:t>
        <a:bodyPr/>
        <a:lstStyle/>
        <a:p>
          <a:endParaRPr lang="en-US"/>
        </a:p>
      </dgm:t>
    </dgm:pt>
    <dgm:pt modelId="{E3F0C77E-6E8E-4E13-8D0E-5B4DFB66115A}" type="pres">
      <dgm:prSet presAssocID="{B541A075-DB72-4E74-A211-8FFA823C7563}" presName="compNode" presStyleCnt="0"/>
      <dgm:spPr/>
    </dgm:pt>
    <dgm:pt modelId="{475012DC-5B78-43CB-8C72-8E242BA447BB}" type="pres">
      <dgm:prSet presAssocID="{B541A075-DB72-4E74-A211-8FFA823C7563}" presName="pictRect" presStyleLbl="node1" presStyleIdx="5" presStyleCnt="15"/>
      <dgm:spPr>
        <a:blipFill>
          <a:blip xmlns:r="http://schemas.openxmlformats.org/officeDocument/2006/relationships" r:embed="rId21">
            <a:extLst>
              <a:ext uri="{28A0092B-C50C-407E-A947-70E740481C1C}">
                <a14:useLocalDpi xmlns:a14="http://schemas.microsoft.com/office/drawing/2010/main" val="0"/>
              </a:ext>
            </a:extLst>
          </a:blip>
          <a:srcRect/>
          <a:stretch>
            <a:fillRect t="-23000" b="-23000"/>
          </a:stretch>
        </a:blipFill>
      </dgm:spPr>
      <dgm:extLst>
        <a:ext uri="{E40237B7-FDA0-4F09-8148-C483321AD2D9}">
          <dgm14:cNvPr xmlns:dgm14="http://schemas.microsoft.com/office/drawing/2010/diagram" id="0" name="">
            <a:hlinkClick xmlns:r="http://schemas.openxmlformats.org/officeDocument/2006/relationships" r:id="rId6"/>
          </dgm14:cNvPr>
        </a:ext>
      </dgm:extLst>
    </dgm:pt>
    <dgm:pt modelId="{2C22896F-A8D5-40F9-B411-45F13D47AA32}" type="pres">
      <dgm:prSet presAssocID="{B541A075-DB72-4E74-A211-8FFA823C7563}" presName="textRect" presStyleLbl="revTx" presStyleIdx="5" presStyleCnt="15">
        <dgm:presLayoutVars>
          <dgm:bulletEnabled val="1"/>
        </dgm:presLayoutVars>
      </dgm:prSet>
      <dgm:spPr/>
      <dgm:t>
        <a:bodyPr/>
        <a:lstStyle/>
        <a:p>
          <a:endParaRPr lang="en-US"/>
        </a:p>
      </dgm:t>
    </dgm:pt>
    <dgm:pt modelId="{96955064-993C-4FF8-BB6E-6CA2D1455877}" type="pres">
      <dgm:prSet presAssocID="{F48C071F-53E8-48CA-A29C-378915DF39C3}" presName="sibTrans" presStyleLbl="sibTrans2D1" presStyleIdx="0" presStyleCnt="0"/>
      <dgm:spPr/>
      <dgm:t>
        <a:bodyPr/>
        <a:lstStyle/>
        <a:p>
          <a:endParaRPr lang="en-US"/>
        </a:p>
      </dgm:t>
    </dgm:pt>
    <dgm:pt modelId="{452D044F-640E-4F2B-9BB3-E3C082E3B8CD}" type="pres">
      <dgm:prSet presAssocID="{A76F9F30-AE14-4CDF-81B0-DABDEC175E4E}" presName="compNode" presStyleCnt="0"/>
      <dgm:spPr/>
    </dgm:pt>
    <dgm:pt modelId="{B96879C6-7FC3-41D5-8CFE-2EB3FAB5E4C3}" type="pres">
      <dgm:prSet presAssocID="{A76F9F30-AE14-4CDF-81B0-DABDEC175E4E}" presName="pictRect" presStyleLbl="node1" presStyleIdx="6" presStyleCnt="15"/>
      <dgm:spPr>
        <a:blipFill>
          <a:blip xmlns:r="http://schemas.openxmlformats.org/officeDocument/2006/relationships" r:embed="rId22"/>
          <a:srcRect/>
          <a:stretch>
            <a:fillRect t="-23000" b="-23000"/>
          </a:stretch>
        </a:blipFill>
      </dgm:spPr>
      <dgm:extLst>
        <a:ext uri="{E40237B7-FDA0-4F09-8148-C483321AD2D9}">
          <dgm14:cNvPr xmlns:dgm14="http://schemas.microsoft.com/office/drawing/2010/diagram" id="0" name="">
            <a:hlinkClick xmlns:r="http://schemas.openxmlformats.org/officeDocument/2006/relationships" r:id="rId7"/>
          </dgm14:cNvPr>
        </a:ext>
      </dgm:extLst>
    </dgm:pt>
    <dgm:pt modelId="{F1E2F8E0-D806-4278-AF09-38B3D6960157}" type="pres">
      <dgm:prSet presAssocID="{A76F9F30-AE14-4CDF-81B0-DABDEC175E4E}" presName="textRect" presStyleLbl="revTx" presStyleIdx="6" presStyleCnt="15">
        <dgm:presLayoutVars>
          <dgm:bulletEnabled val="1"/>
        </dgm:presLayoutVars>
      </dgm:prSet>
      <dgm:spPr/>
      <dgm:t>
        <a:bodyPr/>
        <a:lstStyle/>
        <a:p>
          <a:endParaRPr lang="en-US"/>
        </a:p>
      </dgm:t>
    </dgm:pt>
    <dgm:pt modelId="{7686B638-6DDD-47F7-9EF0-3122DF630A13}" type="pres">
      <dgm:prSet presAssocID="{969A226A-19B5-4E18-B4A4-91A394CE0BC5}" presName="sibTrans" presStyleLbl="sibTrans2D1" presStyleIdx="0" presStyleCnt="0"/>
      <dgm:spPr/>
      <dgm:t>
        <a:bodyPr/>
        <a:lstStyle/>
        <a:p>
          <a:endParaRPr lang="en-US"/>
        </a:p>
      </dgm:t>
    </dgm:pt>
    <dgm:pt modelId="{C502AE19-2AEF-4495-8819-04DE08D0456B}" type="pres">
      <dgm:prSet presAssocID="{A28E703E-3501-423A-94A4-353AC8ADCA1F}" presName="compNode" presStyleCnt="0"/>
      <dgm:spPr/>
    </dgm:pt>
    <dgm:pt modelId="{EFE62F23-AB30-4650-99E0-B298A4779B38}" type="pres">
      <dgm:prSet presAssocID="{A28E703E-3501-423A-94A4-353AC8ADCA1F}" presName="pictRect" presStyleLbl="node1" presStyleIdx="7" presStyleCnt="15"/>
      <dgm:spPr>
        <a:blipFill>
          <a:blip xmlns:r="http://schemas.openxmlformats.org/officeDocument/2006/relationships" r:embed="rId23" cstate="print">
            <a:extLst>
              <a:ext uri="{28A0092B-C50C-407E-A947-70E740481C1C}">
                <a14:useLocalDpi xmlns:a14="http://schemas.microsoft.com/office/drawing/2010/main" val="0"/>
              </a:ext>
            </a:extLst>
          </a:blip>
          <a:srcRect/>
          <a:stretch>
            <a:fillRect t="-23000" b="-23000"/>
          </a:stretch>
        </a:blipFill>
      </dgm:spPr>
      <dgm:extLst>
        <a:ext uri="{E40237B7-FDA0-4F09-8148-C483321AD2D9}">
          <dgm14:cNvPr xmlns:dgm14="http://schemas.microsoft.com/office/drawing/2010/diagram" id="0" name="">
            <a:hlinkClick xmlns:r="http://schemas.openxmlformats.org/officeDocument/2006/relationships" r:id="rId8"/>
          </dgm14:cNvPr>
        </a:ext>
      </dgm:extLst>
    </dgm:pt>
    <dgm:pt modelId="{091EF30B-4ABD-4C05-A4B4-7B8DE1F3E3CC}" type="pres">
      <dgm:prSet presAssocID="{A28E703E-3501-423A-94A4-353AC8ADCA1F}" presName="textRect" presStyleLbl="revTx" presStyleIdx="7" presStyleCnt="15">
        <dgm:presLayoutVars>
          <dgm:bulletEnabled val="1"/>
        </dgm:presLayoutVars>
      </dgm:prSet>
      <dgm:spPr/>
      <dgm:t>
        <a:bodyPr/>
        <a:lstStyle/>
        <a:p>
          <a:endParaRPr lang="en-US"/>
        </a:p>
      </dgm:t>
    </dgm:pt>
    <dgm:pt modelId="{99E68171-DDCB-4096-90F2-D94F4107531A}" type="pres">
      <dgm:prSet presAssocID="{DB56AD8E-9CF7-40F7-8E8F-2C3529731CD3}" presName="sibTrans" presStyleLbl="sibTrans2D1" presStyleIdx="0" presStyleCnt="0"/>
      <dgm:spPr/>
      <dgm:t>
        <a:bodyPr/>
        <a:lstStyle/>
        <a:p>
          <a:endParaRPr lang="en-US"/>
        </a:p>
      </dgm:t>
    </dgm:pt>
    <dgm:pt modelId="{2F3D4E25-9FBA-4CC0-8C65-1B9707742CD3}" type="pres">
      <dgm:prSet presAssocID="{5A667FCA-7BEB-48A3-AB48-2214693952B2}" presName="compNode" presStyleCnt="0"/>
      <dgm:spPr/>
    </dgm:pt>
    <dgm:pt modelId="{53990220-3E6F-4AD2-932F-BD4B36991160}" type="pres">
      <dgm:prSet presAssocID="{5A667FCA-7BEB-48A3-AB48-2214693952B2}" presName="pictRect" presStyleLbl="node1" presStyleIdx="8" presStyleCnt="15"/>
      <dgm:spPr>
        <a:blipFill>
          <a:blip xmlns:r="http://schemas.openxmlformats.org/officeDocument/2006/relationships" r:embed="rId24">
            <a:extLst>
              <a:ext uri="{28A0092B-C50C-407E-A947-70E740481C1C}">
                <a14:useLocalDpi xmlns:a14="http://schemas.microsoft.com/office/drawing/2010/main" val="0"/>
              </a:ext>
            </a:extLst>
          </a:blip>
          <a:srcRect/>
          <a:stretch>
            <a:fillRect t="-23000" b="-23000"/>
          </a:stretch>
        </a:blipFill>
      </dgm:spPr>
      <dgm:extLst>
        <a:ext uri="{E40237B7-FDA0-4F09-8148-C483321AD2D9}">
          <dgm14:cNvPr xmlns:dgm14="http://schemas.microsoft.com/office/drawing/2010/diagram" id="0" name="">
            <a:hlinkClick xmlns:r="http://schemas.openxmlformats.org/officeDocument/2006/relationships" r:id="rId9"/>
          </dgm14:cNvPr>
        </a:ext>
      </dgm:extLst>
    </dgm:pt>
    <dgm:pt modelId="{02168EE4-9B18-41A5-AC72-6EA04F4B90A4}" type="pres">
      <dgm:prSet presAssocID="{5A667FCA-7BEB-48A3-AB48-2214693952B2}" presName="textRect" presStyleLbl="revTx" presStyleIdx="8" presStyleCnt="15">
        <dgm:presLayoutVars>
          <dgm:bulletEnabled val="1"/>
        </dgm:presLayoutVars>
      </dgm:prSet>
      <dgm:spPr/>
      <dgm:t>
        <a:bodyPr/>
        <a:lstStyle/>
        <a:p>
          <a:endParaRPr lang="en-US"/>
        </a:p>
      </dgm:t>
    </dgm:pt>
    <dgm:pt modelId="{C8EC1A72-72A1-4E8A-9827-459C2FE3538F}" type="pres">
      <dgm:prSet presAssocID="{45B07516-6ED4-4A92-A42C-A8F9CBDE21EA}" presName="sibTrans" presStyleLbl="sibTrans2D1" presStyleIdx="0" presStyleCnt="0"/>
      <dgm:spPr/>
      <dgm:t>
        <a:bodyPr/>
        <a:lstStyle/>
        <a:p>
          <a:endParaRPr lang="en-US"/>
        </a:p>
      </dgm:t>
    </dgm:pt>
    <dgm:pt modelId="{F243CB09-9AA2-44AA-A549-C5912F2B3D93}" type="pres">
      <dgm:prSet presAssocID="{3B3D67DB-3C64-4AB0-881A-485D3B219D1A}" presName="compNode" presStyleCnt="0"/>
      <dgm:spPr/>
    </dgm:pt>
    <dgm:pt modelId="{5D2A4B84-A34B-4653-8D0E-64FE3D651616}" type="pres">
      <dgm:prSet presAssocID="{3B3D67DB-3C64-4AB0-881A-485D3B219D1A}" presName="pictRect" presStyleLbl="node1" presStyleIdx="9" presStyleCnt="15"/>
      <dgm:spPr>
        <a:blipFill>
          <a:blip xmlns:r="http://schemas.openxmlformats.org/officeDocument/2006/relationships" r:embed="rId25">
            <a:extLst>
              <a:ext uri="{28A0092B-C50C-407E-A947-70E740481C1C}">
                <a14:useLocalDpi xmlns:a14="http://schemas.microsoft.com/office/drawing/2010/main" val="0"/>
              </a:ext>
            </a:extLst>
          </a:blip>
          <a:srcRect/>
          <a:stretch>
            <a:fillRect t="-23000" b="-23000"/>
          </a:stretch>
        </a:blipFill>
      </dgm:spPr>
      <dgm:extLst>
        <a:ext uri="{E40237B7-FDA0-4F09-8148-C483321AD2D9}">
          <dgm14:cNvPr xmlns:dgm14="http://schemas.microsoft.com/office/drawing/2010/diagram" id="0" name="">
            <a:hlinkClick xmlns:r="http://schemas.openxmlformats.org/officeDocument/2006/relationships" r:id="rId10"/>
          </dgm14:cNvPr>
        </a:ext>
      </dgm:extLst>
    </dgm:pt>
    <dgm:pt modelId="{02F86FC4-FF71-4B46-9B15-2FBB69C72A7D}" type="pres">
      <dgm:prSet presAssocID="{3B3D67DB-3C64-4AB0-881A-485D3B219D1A}" presName="textRect" presStyleLbl="revTx" presStyleIdx="9" presStyleCnt="15">
        <dgm:presLayoutVars>
          <dgm:bulletEnabled val="1"/>
        </dgm:presLayoutVars>
      </dgm:prSet>
      <dgm:spPr/>
      <dgm:t>
        <a:bodyPr/>
        <a:lstStyle/>
        <a:p>
          <a:endParaRPr lang="en-US"/>
        </a:p>
      </dgm:t>
    </dgm:pt>
    <dgm:pt modelId="{142EE697-8B7D-414A-BC9C-49482D77FA44}" type="pres">
      <dgm:prSet presAssocID="{DD28DA86-8FA5-48DE-9D9E-6800F70D51A4}" presName="sibTrans" presStyleLbl="sibTrans2D1" presStyleIdx="0" presStyleCnt="0"/>
      <dgm:spPr/>
      <dgm:t>
        <a:bodyPr/>
        <a:lstStyle/>
        <a:p>
          <a:endParaRPr lang="en-US"/>
        </a:p>
      </dgm:t>
    </dgm:pt>
    <dgm:pt modelId="{50FE65CC-0B39-476A-933A-C9759C8905D2}" type="pres">
      <dgm:prSet presAssocID="{89D04557-7BB0-4D5B-90A6-63F5054F9EAD}" presName="compNode" presStyleCnt="0"/>
      <dgm:spPr/>
    </dgm:pt>
    <dgm:pt modelId="{859B9549-47C0-4C40-961C-4A317BA7B73C}" type="pres">
      <dgm:prSet presAssocID="{89D04557-7BB0-4D5B-90A6-63F5054F9EAD}" presName="pictRect" presStyleLbl="node1" presStyleIdx="10" presStyleCnt="15"/>
      <dgm:spPr>
        <a:blipFill rotWithShape="1">
          <a:blip xmlns:r="http://schemas.openxmlformats.org/officeDocument/2006/relationships" r:embed="rId26"/>
          <a:srcRect/>
          <a:stretch>
            <a:fillRect t="-23000" b="-23000"/>
          </a:stretch>
        </a:blipFill>
      </dgm:spPr>
      <dgm:extLst>
        <a:ext uri="{E40237B7-FDA0-4F09-8148-C483321AD2D9}">
          <dgm14:cNvPr xmlns:dgm14="http://schemas.microsoft.com/office/drawing/2010/diagram" id="0" name="">
            <a:hlinkClick xmlns:r="http://schemas.openxmlformats.org/officeDocument/2006/relationships" r:id="rId11"/>
          </dgm14:cNvPr>
        </a:ext>
      </dgm:extLst>
    </dgm:pt>
    <dgm:pt modelId="{F492432F-1237-41BA-9ED0-5F3744690FB4}" type="pres">
      <dgm:prSet presAssocID="{89D04557-7BB0-4D5B-90A6-63F5054F9EAD}" presName="textRect" presStyleLbl="revTx" presStyleIdx="10" presStyleCnt="15">
        <dgm:presLayoutVars>
          <dgm:bulletEnabled val="1"/>
        </dgm:presLayoutVars>
      </dgm:prSet>
      <dgm:spPr/>
      <dgm:t>
        <a:bodyPr/>
        <a:lstStyle/>
        <a:p>
          <a:endParaRPr lang="en-US"/>
        </a:p>
      </dgm:t>
    </dgm:pt>
    <dgm:pt modelId="{5E33EDB3-8352-44D4-87EB-F2F47F9B413D}" type="pres">
      <dgm:prSet presAssocID="{36B0B79E-7965-48C9-A020-A533B90AE149}" presName="sibTrans" presStyleLbl="sibTrans2D1" presStyleIdx="0" presStyleCnt="0"/>
      <dgm:spPr/>
      <dgm:t>
        <a:bodyPr/>
        <a:lstStyle/>
        <a:p>
          <a:endParaRPr lang="en-US"/>
        </a:p>
      </dgm:t>
    </dgm:pt>
    <dgm:pt modelId="{9D2ADD41-3B5E-4F35-98E7-220F78E62850}" type="pres">
      <dgm:prSet presAssocID="{763B997F-1D06-407E-BFDD-0521B904AC92}" presName="compNode" presStyleCnt="0"/>
      <dgm:spPr/>
    </dgm:pt>
    <dgm:pt modelId="{ADCED738-E0FB-4D9E-86CB-084E593CEA50}" type="pres">
      <dgm:prSet presAssocID="{763B997F-1D06-407E-BFDD-0521B904AC92}" presName="pictRect" presStyleLbl="node1" presStyleIdx="11" presStyleCnt="15" custLinFactNeighborY="-2424"/>
      <dgm:spPr>
        <a:blipFill rotWithShape="1">
          <a:blip xmlns:r="http://schemas.openxmlformats.org/officeDocument/2006/relationships" r:embed="rId27"/>
          <a:srcRect/>
          <a:stretch>
            <a:fillRect t="-23000" b="-23000"/>
          </a:stretch>
        </a:blipFill>
      </dgm:spPr>
      <dgm:extLst>
        <a:ext uri="{E40237B7-FDA0-4F09-8148-C483321AD2D9}">
          <dgm14:cNvPr xmlns:dgm14="http://schemas.microsoft.com/office/drawing/2010/diagram" id="0" name="">
            <a:hlinkClick xmlns:r="http://schemas.openxmlformats.org/officeDocument/2006/relationships" r:id="rId12"/>
          </dgm14:cNvPr>
        </a:ext>
      </dgm:extLst>
    </dgm:pt>
    <dgm:pt modelId="{7080C897-730D-4A8E-9601-8D68C653B153}" type="pres">
      <dgm:prSet presAssocID="{763B997F-1D06-407E-BFDD-0521B904AC92}" presName="textRect" presStyleLbl="revTx" presStyleIdx="11" presStyleCnt="15">
        <dgm:presLayoutVars>
          <dgm:bulletEnabled val="1"/>
        </dgm:presLayoutVars>
      </dgm:prSet>
      <dgm:spPr/>
      <dgm:t>
        <a:bodyPr/>
        <a:lstStyle/>
        <a:p>
          <a:endParaRPr lang="en-US"/>
        </a:p>
      </dgm:t>
    </dgm:pt>
    <dgm:pt modelId="{96543ABD-3169-4A32-AED1-AA63AAA6870B}" type="pres">
      <dgm:prSet presAssocID="{449BE079-8E47-47DC-8C14-64E96DD51D12}" presName="sibTrans" presStyleLbl="sibTrans2D1" presStyleIdx="0" presStyleCnt="0"/>
      <dgm:spPr/>
      <dgm:t>
        <a:bodyPr/>
        <a:lstStyle/>
        <a:p>
          <a:endParaRPr lang="en-US"/>
        </a:p>
      </dgm:t>
    </dgm:pt>
    <dgm:pt modelId="{2F39E26C-1F97-480D-B16C-976E65ABDFFE}" type="pres">
      <dgm:prSet presAssocID="{C1B62D13-E2CF-4D4B-A6B7-BD20F0388043}" presName="compNode" presStyleCnt="0"/>
      <dgm:spPr/>
    </dgm:pt>
    <dgm:pt modelId="{BAB7C160-A8F8-4F50-82B0-B030AD6C573A}" type="pres">
      <dgm:prSet presAssocID="{C1B62D13-E2CF-4D4B-A6B7-BD20F0388043}" presName="pictRect" presStyleLbl="node1" presStyleIdx="12" presStyleCnt="15" custLinFactNeighborX="2900" custLinFactNeighborY="-16219"/>
      <dgm:spPr>
        <a:blipFill rotWithShape="1">
          <a:blip xmlns:r="http://schemas.openxmlformats.org/officeDocument/2006/relationships" r:embed="rId28"/>
          <a:srcRect/>
          <a:stretch>
            <a:fillRect t="-23000" b="-23000"/>
          </a:stretch>
        </a:blipFill>
      </dgm:spPr>
      <dgm:extLst>
        <a:ext uri="{E40237B7-FDA0-4F09-8148-C483321AD2D9}">
          <dgm14:cNvPr xmlns:dgm14="http://schemas.microsoft.com/office/drawing/2010/diagram" id="0" name="">
            <a:hlinkClick xmlns:r="http://schemas.openxmlformats.org/officeDocument/2006/relationships" r:id="rId13"/>
          </dgm14:cNvPr>
        </a:ext>
      </dgm:extLst>
    </dgm:pt>
    <dgm:pt modelId="{62713276-5E80-4462-BAAE-513698FCCF88}" type="pres">
      <dgm:prSet presAssocID="{C1B62D13-E2CF-4D4B-A6B7-BD20F0388043}" presName="textRect" presStyleLbl="revTx" presStyleIdx="12" presStyleCnt="15" custLinFactNeighborX="2900" custLinFactNeighborY="-30121">
        <dgm:presLayoutVars>
          <dgm:bulletEnabled val="1"/>
        </dgm:presLayoutVars>
      </dgm:prSet>
      <dgm:spPr/>
      <dgm:t>
        <a:bodyPr/>
        <a:lstStyle/>
        <a:p>
          <a:endParaRPr lang="en-US"/>
        </a:p>
      </dgm:t>
    </dgm:pt>
    <dgm:pt modelId="{2B121EAE-3A84-421A-9AD6-99E9A72E5D19}" type="pres">
      <dgm:prSet presAssocID="{C138A525-5BA6-4324-8078-3451B8BC79C3}" presName="sibTrans" presStyleLbl="sibTrans2D1" presStyleIdx="0" presStyleCnt="0"/>
      <dgm:spPr/>
      <dgm:t>
        <a:bodyPr/>
        <a:lstStyle/>
        <a:p>
          <a:endParaRPr lang="en-US"/>
        </a:p>
      </dgm:t>
    </dgm:pt>
    <dgm:pt modelId="{78F6666B-5516-4C79-8D7E-FED940C41A52}" type="pres">
      <dgm:prSet presAssocID="{95D4AAB0-7107-40BC-8617-56B78F01889A}" presName="compNode" presStyleCnt="0"/>
      <dgm:spPr/>
    </dgm:pt>
    <dgm:pt modelId="{9A0821E2-7FA5-449E-9D1C-8D7E1563724E}" type="pres">
      <dgm:prSet presAssocID="{95D4AAB0-7107-40BC-8617-56B78F01889A}" presName="pictRect" presStyleLbl="node1" presStyleIdx="13" presStyleCnt="15" custLinFactNeighborX="2900" custLinFactNeighborY="-16219"/>
      <dgm:spPr>
        <a:blipFill rotWithShape="1">
          <a:blip xmlns:r="http://schemas.openxmlformats.org/officeDocument/2006/relationships" r:embed="rId29"/>
          <a:srcRect/>
          <a:stretch>
            <a:fillRect t="-23000" b="-23000"/>
          </a:stretch>
        </a:blipFill>
      </dgm:spPr>
      <dgm:extLst>
        <a:ext uri="{E40237B7-FDA0-4F09-8148-C483321AD2D9}">
          <dgm14:cNvPr xmlns:dgm14="http://schemas.microsoft.com/office/drawing/2010/diagram" id="0" name="">
            <a:hlinkClick xmlns:r="http://schemas.openxmlformats.org/officeDocument/2006/relationships" r:id="rId14"/>
          </dgm14:cNvPr>
        </a:ext>
      </dgm:extLst>
    </dgm:pt>
    <dgm:pt modelId="{9B283EDF-BD79-4B89-9077-167CC6BC007F}" type="pres">
      <dgm:prSet presAssocID="{95D4AAB0-7107-40BC-8617-56B78F01889A}" presName="textRect" presStyleLbl="revTx" presStyleIdx="13" presStyleCnt="15" custLinFactNeighborX="2900" custLinFactNeighborY="-30121">
        <dgm:presLayoutVars>
          <dgm:bulletEnabled val="1"/>
        </dgm:presLayoutVars>
      </dgm:prSet>
      <dgm:spPr/>
      <dgm:t>
        <a:bodyPr/>
        <a:lstStyle/>
        <a:p>
          <a:endParaRPr lang="en-US"/>
        </a:p>
      </dgm:t>
    </dgm:pt>
    <dgm:pt modelId="{E3E35FCB-F9B8-43F8-A328-0779AA3F1E4B}" type="pres">
      <dgm:prSet presAssocID="{EF9FD34D-407C-4FEA-9721-22D83A4AF692}" presName="sibTrans" presStyleLbl="sibTrans2D1" presStyleIdx="0" presStyleCnt="0"/>
      <dgm:spPr/>
      <dgm:t>
        <a:bodyPr/>
        <a:lstStyle/>
        <a:p>
          <a:endParaRPr lang="en-US"/>
        </a:p>
      </dgm:t>
    </dgm:pt>
    <dgm:pt modelId="{66A8AF63-D652-484F-92DC-1158C48F6468}" type="pres">
      <dgm:prSet presAssocID="{06F7B9E2-A551-4A0F-88CC-9B61A61714D6}" presName="compNode" presStyleCnt="0"/>
      <dgm:spPr/>
    </dgm:pt>
    <dgm:pt modelId="{D2DFA3F2-93A6-422C-9573-ADDCF85CE211}" type="pres">
      <dgm:prSet presAssocID="{06F7B9E2-A551-4A0F-88CC-9B61A61714D6}" presName="pictRect" presStyleLbl="node1" presStyleIdx="14" presStyleCnt="15" custLinFactNeighborX="2900" custLinFactNeighborY="-16219"/>
      <dgm:spPr>
        <a:blipFill rotWithShape="1">
          <a:blip xmlns:r="http://schemas.openxmlformats.org/officeDocument/2006/relationships" r:embed="rId30"/>
          <a:srcRect/>
          <a:stretch>
            <a:fillRect t="-23000" b="-23000"/>
          </a:stretch>
        </a:blipFill>
      </dgm:spPr>
      <dgm:extLst>
        <a:ext uri="{E40237B7-FDA0-4F09-8148-C483321AD2D9}">
          <dgm14:cNvPr xmlns:dgm14="http://schemas.microsoft.com/office/drawing/2010/diagram" id="0" name="">
            <a:hlinkClick xmlns:r="http://schemas.openxmlformats.org/officeDocument/2006/relationships" r:id="rId15"/>
          </dgm14:cNvPr>
        </a:ext>
      </dgm:extLst>
    </dgm:pt>
    <dgm:pt modelId="{94547A82-6193-4C09-A553-66FE726BE5F7}" type="pres">
      <dgm:prSet presAssocID="{06F7B9E2-A551-4A0F-88CC-9B61A61714D6}" presName="textRect" presStyleLbl="revTx" presStyleIdx="14" presStyleCnt="15" custLinFactNeighborX="2900" custLinFactNeighborY="-30121">
        <dgm:presLayoutVars>
          <dgm:bulletEnabled val="1"/>
        </dgm:presLayoutVars>
      </dgm:prSet>
      <dgm:spPr/>
      <dgm:t>
        <a:bodyPr/>
        <a:lstStyle/>
        <a:p>
          <a:endParaRPr lang="en-US"/>
        </a:p>
      </dgm:t>
    </dgm:pt>
  </dgm:ptLst>
  <dgm:cxnLst>
    <dgm:cxn modelId="{231ACDD8-B307-4646-9C4C-EE3FA2978F6C}" type="presOf" srcId="{763B997F-1D06-407E-BFDD-0521B904AC92}" destId="{7080C897-730D-4A8E-9601-8D68C653B153}" srcOrd="0" destOrd="0" presId="urn:microsoft.com/office/officeart/2005/8/layout/pList1"/>
    <dgm:cxn modelId="{5CEFD284-5702-470F-822A-6AA77411D7C9}" type="presOf" srcId="{C754B4B4-1EA9-4D5B-977E-EFDE750C1236}" destId="{A4031758-8848-4216-A0E1-05C832936B5B}" srcOrd="0" destOrd="0" presId="urn:microsoft.com/office/officeart/2005/8/layout/pList1"/>
    <dgm:cxn modelId="{ACAA5674-954C-486F-9DF2-872E72B3F066}" srcId="{19574DB9-FEC4-419E-8CF8-F7254D4B4D8D}" destId="{06F7B9E2-A551-4A0F-88CC-9B61A61714D6}" srcOrd="14" destOrd="0" parTransId="{95E608CB-F1B5-4E62-9C3F-60FFC7FF895A}" sibTransId="{5C386705-DBC9-458B-BAE1-10E3983D1E4F}"/>
    <dgm:cxn modelId="{1992482A-9019-484F-ADF1-C245CAD8EC0F}" type="presOf" srcId="{F1FBCE2D-1012-4C69-B531-EA0D7473FCF8}" destId="{D1A00842-FABB-4AB6-9EED-949090E56118}" srcOrd="0" destOrd="0" presId="urn:microsoft.com/office/officeart/2005/8/layout/pList1"/>
    <dgm:cxn modelId="{86F270F3-597E-4E76-B045-07F004D7DCEB}" srcId="{19574DB9-FEC4-419E-8CF8-F7254D4B4D8D}" destId="{95D4AAB0-7107-40BC-8617-56B78F01889A}" srcOrd="13" destOrd="0" parTransId="{879803FD-5BDB-442D-AFB5-77F73EA6B72D}" sibTransId="{EF9FD34D-407C-4FEA-9721-22D83A4AF692}"/>
    <dgm:cxn modelId="{A940A122-3650-4A84-B0B3-DD0468D8C9E3}" type="presOf" srcId="{C138A525-5BA6-4324-8078-3451B8BC79C3}" destId="{2B121EAE-3A84-421A-9AD6-99E9A72E5D19}" srcOrd="0" destOrd="0" presId="urn:microsoft.com/office/officeart/2005/8/layout/pList1"/>
    <dgm:cxn modelId="{3A2E6683-F1E0-4D7F-9000-F32D9093ABC7}" srcId="{19574DB9-FEC4-419E-8CF8-F7254D4B4D8D}" destId="{BDBF6907-7D24-4825-8A08-6626B72F1B2D}" srcOrd="0" destOrd="0" parTransId="{AF0CFB84-CD8E-4039-B715-51A04BC71ABF}" sibTransId="{F1FBCE2D-1012-4C69-B531-EA0D7473FCF8}"/>
    <dgm:cxn modelId="{A9C90589-5739-473E-B8A2-D6DEDDDF4931}" srcId="{19574DB9-FEC4-419E-8CF8-F7254D4B4D8D}" destId="{79AEC7FF-193A-4CC9-9429-B85E534004DC}" srcOrd="2" destOrd="0" parTransId="{1E4C18AB-54DE-4BC9-9A3D-EBB870E9B232}" sibTransId="{3841F3B3-AECF-4D0F-90B5-58B238335943}"/>
    <dgm:cxn modelId="{342D3530-89F0-4D36-B538-1384C6D2D204}" type="presOf" srcId="{7FDC3BE4-A4AB-4B01-892D-8904400B0CC9}" destId="{ADC322E3-853F-4436-B191-B69DF35F4BCC}" srcOrd="0" destOrd="0" presId="urn:microsoft.com/office/officeart/2005/8/layout/pList1"/>
    <dgm:cxn modelId="{FE853818-AF68-431C-A749-F077A8EA7AFC}" srcId="{19574DB9-FEC4-419E-8CF8-F7254D4B4D8D}" destId="{A28E703E-3501-423A-94A4-353AC8ADCA1F}" srcOrd="7" destOrd="0" parTransId="{D384E2C8-6090-4C36-AB5D-2BA9B3E8261B}" sibTransId="{DB56AD8E-9CF7-40F7-8E8F-2C3529731CD3}"/>
    <dgm:cxn modelId="{B5B7C7EF-0601-4F43-AE99-373E844432C7}" srcId="{19574DB9-FEC4-419E-8CF8-F7254D4B4D8D}" destId="{F67063C6-EE65-4290-AB72-A3D7A4AB970E}" srcOrd="1" destOrd="0" parTransId="{7F53C78D-B2C2-4CAD-BA48-D01904E80636}" sibTransId="{FB21E92F-AC12-475B-8FDB-DF77363884FC}"/>
    <dgm:cxn modelId="{BBD53244-F7C0-4726-8085-E096DED1680E}" type="presOf" srcId="{969A226A-19B5-4E18-B4A4-91A394CE0BC5}" destId="{7686B638-6DDD-47F7-9EF0-3122DF630A13}" srcOrd="0" destOrd="0" presId="urn:microsoft.com/office/officeart/2005/8/layout/pList1"/>
    <dgm:cxn modelId="{9980A459-A962-4744-A4A3-ECD867166B0F}" srcId="{19574DB9-FEC4-419E-8CF8-F7254D4B4D8D}" destId="{3B3D67DB-3C64-4AB0-881A-485D3B219D1A}" srcOrd="9" destOrd="0" parTransId="{C7170EE2-5A7D-41FC-85D9-0E15AE0A5720}" sibTransId="{DD28DA86-8FA5-48DE-9D9E-6800F70D51A4}"/>
    <dgm:cxn modelId="{FC5F4EAE-2336-428E-B20D-9F9009DE2C91}" type="presOf" srcId="{36B0B79E-7965-48C9-A020-A533B90AE149}" destId="{5E33EDB3-8352-44D4-87EB-F2F47F9B413D}" srcOrd="0" destOrd="0" presId="urn:microsoft.com/office/officeart/2005/8/layout/pList1"/>
    <dgm:cxn modelId="{AC12233F-7D7D-4742-A0C0-835D304F4B8B}" srcId="{19574DB9-FEC4-419E-8CF8-F7254D4B4D8D}" destId="{7FDC3BE4-A4AB-4B01-892D-8904400B0CC9}" srcOrd="3" destOrd="0" parTransId="{728C4BCE-4780-4F7B-8A76-44D4CD129D65}" sibTransId="{4796FDD2-A0AA-4ED2-AAA4-E7A66F5DDCC4}"/>
    <dgm:cxn modelId="{672113C8-4868-4BE6-80C3-9C6A5F307BC1}" type="presOf" srcId="{4796FDD2-A0AA-4ED2-AAA4-E7A66F5DDCC4}" destId="{C756E925-1F5D-412D-9A20-98DE911B710A}" srcOrd="0" destOrd="0" presId="urn:microsoft.com/office/officeart/2005/8/layout/pList1"/>
    <dgm:cxn modelId="{6AAFB1D7-E2D0-491F-A98B-5D796D314A83}" srcId="{19574DB9-FEC4-419E-8CF8-F7254D4B4D8D}" destId="{763B997F-1D06-407E-BFDD-0521B904AC92}" srcOrd="11" destOrd="0" parTransId="{76A4CA2F-5393-4FC1-8948-44510DBAAFB5}" sibTransId="{449BE079-8E47-47DC-8C14-64E96DD51D12}"/>
    <dgm:cxn modelId="{5C857DF7-92D7-4A35-B5BC-714B16FF85C1}" type="presOf" srcId="{19574DB9-FEC4-419E-8CF8-F7254D4B4D8D}" destId="{8EA24184-158E-42FC-9279-CDD3F1BC1486}" srcOrd="0" destOrd="0" presId="urn:microsoft.com/office/officeart/2005/8/layout/pList1"/>
    <dgm:cxn modelId="{BB0A36E8-E021-4A5B-9A8D-C350C71CDD64}" type="presOf" srcId="{EF9FD34D-407C-4FEA-9721-22D83A4AF692}" destId="{E3E35FCB-F9B8-43F8-A328-0779AA3F1E4B}" srcOrd="0" destOrd="0" presId="urn:microsoft.com/office/officeart/2005/8/layout/pList1"/>
    <dgm:cxn modelId="{FE395B02-3860-4C9E-A758-91B69CEC3FE5}" srcId="{19574DB9-FEC4-419E-8CF8-F7254D4B4D8D}" destId="{B541A075-DB72-4E74-A211-8FFA823C7563}" srcOrd="5" destOrd="0" parTransId="{D0BA4139-5090-4B2E-9EC4-9C9049B92A56}" sibTransId="{F48C071F-53E8-48CA-A29C-378915DF39C3}"/>
    <dgm:cxn modelId="{5CC8019B-3387-4EDC-A9E0-56FA1F7ACC33}" type="presOf" srcId="{45B07516-6ED4-4A92-A42C-A8F9CBDE21EA}" destId="{C8EC1A72-72A1-4E8A-9827-459C2FE3538F}" srcOrd="0" destOrd="0" presId="urn:microsoft.com/office/officeart/2005/8/layout/pList1"/>
    <dgm:cxn modelId="{A74F278B-36FF-44C2-8AFC-F9BE2125060E}" type="presOf" srcId="{79AEC7FF-193A-4CC9-9429-B85E534004DC}" destId="{6961D80F-D89C-4AE1-8C42-93DB16DF2494}" srcOrd="0" destOrd="0" presId="urn:microsoft.com/office/officeart/2005/8/layout/pList1"/>
    <dgm:cxn modelId="{7CD8BCCB-32FE-47D6-A119-D10671478D5C}" type="presOf" srcId="{F48C071F-53E8-48CA-A29C-378915DF39C3}" destId="{96955064-993C-4FF8-BB6E-6CA2D1455877}" srcOrd="0" destOrd="0" presId="urn:microsoft.com/office/officeart/2005/8/layout/pList1"/>
    <dgm:cxn modelId="{AD2B0C87-1F9A-40A9-BF53-B1DFF304CBE4}" type="presOf" srcId="{449BE079-8E47-47DC-8C14-64E96DD51D12}" destId="{96543ABD-3169-4A32-AED1-AA63AAA6870B}" srcOrd="0" destOrd="0" presId="urn:microsoft.com/office/officeart/2005/8/layout/pList1"/>
    <dgm:cxn modelId="{12EF7DC5-C6D2-4DFA-9D94-6713D473CF37}" type="presOf" srcId="{A76F9F30-AE14-4CDF-81B0-DABDEC175E4E}" destId="{F1E2F8E0-D806-4278-AF09-38B3D6960157}" srcOrd="0" destOrd="0" presId="urn:microsoft.com/office/officeart/2005/8/layout/pList1"/>
    <dgm:cxn modelId="{7C3B1AA9-E8B0-4AC8-9DA9-560ADCACB945}" type="presOf" srcId="{B541A075-DB72-4E74-A211-8FFA823C7563}" destId="{2C22896F-A8D5-40F9-B411-45F13D47AA32}" srcOrd="0" destOrd="0" presId="urn:microsoft.com/office/officeart/2005/8/layout/pList1"/>
    <dgm:cxn modelId="{27945350-55F0-40C3-802E-70E96EB13512}" srcId="{19574DB9-FEC4-419E-8CF8-F7254D4B4D8D}" destId="{A76F9F30-AE14-4CDF-81B0-DABDEC175E4E}" srcOrd="6" destOrd="0" parTransId="{4C9E4199-0073-47C8-838E-DAD8EAE70907}" sibTransId="{969A226A-19B5-4E18-B4A4-91A394CE0BC5}"/>
    <dgm:cxn modelId="{758D289E-3907-47D3-8841-CDD894FAA25B}" srcId="{19574DB9-FEC4-419E-8CF8-F7254D4B4D8D}" destId="{C1B62D13-E2CF-4D4B-A6B7-BD20F0388043}" srcOrd="12" destOrd="0" parTransId="{5E1C496E-DA39-497B-912D-D9CC029B2462}" sibTransId="{C138A525-5BA6-4324-8078-3451B8BC79C3}"/>
    <dgm:cxn modelId="{A68CCBF6-D32B-418F-B764-48E3EEA34157}" type="presOf" srcId="{BDBF6907-7D24-4825-8A08-6626B72F1B2D}" destId="{8842FB7B-053F-4923-BFF1-88E5E9FD41F2}" srcOrd="0" destOrd="0" presId="urn:microsoft.com/office/officeart/2005/8/layout/pList1"/>
    <dgm:cxn modelId="{98CB4F52-322C-49ED-B010-10E150A19E0D}" type="presOf" srcId="{FB21E92F-AC12-475B-8FDB-DF77363884FC}" destId="{90B8DB08-D4E5-4030-BBBF-AC5F939D7C45}" srcOrd="0" destOrd="0" presId="urn:microsoft.com/office/officeart/2005/8/layout/pList1"/>
    <dgm:cxn modelId="{57EF6941-BB8D-4B2A-897E-ABFD74243EC1}" type="presOf" srcId="{F6F0FB16-D04D-4557-9308-C86457EE824C}" destId="{570625F1-2F5B-4067-BED1-D25BC53306A2}" srcOrd="0" destOrd="0" presId="urn:microsoft.com/office/officeart/2005/8/layout/pList1"/>
    <dgm:cxn modelId="{EEB98AB8-863B-4069-8EA3-82296E876998}" type="presOf" srcId="{06F7B9E2-A551-4A0F-88CC-9B61A61714D6}" destId="{94547A82-6193-4C09-A553-66FE726BE5F7}" srcOrd="0" destOrd="0" presId="urn:microsoft.com/office/officeart/2005/8/layout/pList1"/>
    <dgm:cxn modelId="{3C7DC4C0-98C1-46D1-87ED-EA2D5868F600}" srcId="{19574DB9-FEC4-419E-8CF8-F7254D4B4D8D}" destId="{C754B4B4-1EA9-4D5B-977E-EFDE750C1236}" srcOrd="4" destOrd="0" parTransId="{BFC682D2-3807-411A-81BA-DDFECB5403F4}" sibTransId="{F6F0FB16-D04D-4557-9308-C86457EE824C}"/>
    <dgm:cxn modelId="{BF31AAB1-23AC-4498-AC19-A194EE5CCE74}" type="presOf" srcId="{C1B62D13-E2CF-4D4B-A6B7-BD20F0388043}" destId="{62713276-5E80-4462-BAAE-513698FCCF88}" srcOrd="0" destOrd="0" presId="urn:microsoft.com/office/officeart/2005/8/layout/pList1"/>
    <dgm:cxn modelId="{1F513690-9763-4947-9992-BBB0DEB6B9C7}" type="presOf" srcId="{A28E703E-3501-423A-94A4-353AC8ADCA1F}" destId="{091EF30B-4ABD-4C05-A4B4-7B8DE1F3E3CC}" srcOrd="0" destOrd="0" presId="urn:microsoft.com/office/officeart/2005/8/layout/pList1"/>
    <dgm:cxn modelId="{794C0E67-C09F-4BA6-A067-49AE4F7CC107}" type="presOf" srcId="{89D04557-7BB0-4D5B-90A6-63F5054F9EAD}" destId="{F492432F-1237-41BA-9ED0-5F3744690FB4}" srcOrd="0" destOrd="0" presId="urn:microsoft.com/office/officeart/2005/8/layout/pList1"/>
    <dgm:cxn modelId="{9913D1D8-DAA9-4FF0-A340-E9C2FA681BC4}" type="presOf" srcId="{DB56AD8E-9CF7-40F7-8E8F-2C3529731CD3}" destId="{99E68171-DDCB-4096-90F2-D94F4107531A}" srcOrd="0" destOrd="0" presId="urn:microsoft.com/office/officeart/2005/8/layout/pList1"/>
    <dgm:cxn modelId="{0CB24B5B-A98A-4F5F-87CA-708992CFE9DD}" srcId="{19574DB9-FEC4-419E-8CF8-F7254D4B4D8D}" destId="{89D04557-7BB0-4D5B-90A6-63F5054F9EAD}" srcOrd="10" destOrd="0" parTransId="{D9FA12AD-86E9-418A-88B1-24ECD89404BE}" sibTransId="{36B0B79E-7965-48C9-A020-A533B90AE149}"/>
    <dgm:cxn modelId="{F4577172-0AA5-4AE6-B1E4-2CF4705C8F70}" type="presOf" srcId="{5A667FCA-7BEB-48A3-AB48-2214693952B2}" destId="{02168EE4-9B18-41A5-AC72-6EA04F4B90A4}" srcOrd="0" destOrd="0" presId="urn:microsoft.com/office/officeart/2005/8/layout/pList1"/>
    <dgm:cxn modelId="{B9550E6B-9521-4003-9799-BB5580966D2A}" type="presOf" srcId="{3B3D67DB-3C64-4AB0-881A-485D3B219D1A}" destId="{02F86FC4-FF71-4B46-9B15-2FBB69C72A7D}" srcOrd="0" destOrd="0" presId="urn:microsoft.com/office/officeart/2005/8/layout/pList1"/>
    <dgm:cxn modelId="{984AE2CE-6C69-4A98-B00E-6CDC068B8F55}" srcId="{19574DB9-FEC4-419E-8CF8-F7254D4B4D8D}" destId="{5A667FCA-7BEB-48A3-AB48-2214693952B2}" srcOrd="8" destOrd="0" parTransId="{934AD4B6-A87E-423B-A69B-1FFF54CFEBA7}" sibTransId="{45B07516-6ED4-4A92-A42C-A8F9CBDE21EA}"/>
    <dgm:cxn modelId="{E5713DE5-251C-43B5-96DD-F8D2F2FC61DA}" type="presOf" srcId="{F67063C6-EE65-4290-AB72-A3D7A4AB970E}" destId="{D821C28D-0DA0-4B38-9713-56C502CDEF20}" srcOrd="0" destOrd="0" presId="urn:microsoft.com/office/officeart/2005/8/layout/pList1"/>
    <dgm:cxn modelId="{25D0B875-D4DD-4AF6-B839-346EAA8FDC6C}" type="presOf" srcId="{DD28DA86-8FA5-48DE-9D9E-6800F70D51A4}" destId="{142EE697-8B7D-414A-BC9C-49482D77FA44}" srcOrd="0" destOrd="0" presId="urn:microsoft.com/office/officeart/2005/8/layout/pList1"/>
    <dgm:cxn modelId="{DDA4ABE9-FC1C-44CB-8AAF-AC67499D69EC}" type="presOf" srcId="{3841F3B3-AECF-4D0F-90B5-58B238335943}" destId="{4AF49835-BD00-4944-A513-007A56C536EF}" srcOrd="0" destOrd="0" presId="urn:microsoft.com/office/officeart/2005/8/layout/pList1"/>
    <dgm:cxn modelId="{6F04ED74-556D-4738-91D3-F3DE467CF3FC}" type="presOf" srcId="{95D4AAB0-7107-40BC-8617-56B78F01889A}" destId="{9B283EDF-BD79-4B89-9077-167CC6BC007F}" srcOrd="0" destOrd="0" presId="urn:microsoft.com/office/officeart/2005/8/layout/pList1"/>
    <dgm:cxn modelId="{0AD6FFF3-FA12-4854-AAC6-C8642D2AA97A}" type="presParOf" srcId="{8EA24184-158E-42FC-9279-CDD3F1BC1486}" destId="{E078FCAC-1DCD-4F31-93B4-C08406D3B1A6}" srcOrd="0" destOrd="0" presId="urn:microsoft.com/office/officeart/2005/8/layout/pList1"/>
    <dgm:cxn modelId="{ED31252F-08B5-492A-B5AE-E0DBD4546545}" type="presParOf" srcId="{E078FCAC-1DCD-4F31-93B4-C08406D3B1A6}" destId="{3CCD2B06-8E9B-4E66-95D5-21D969DD47D7}" srcOrd="0" destOrd="0" presId="urn:microsoft.com/office/officeart/2005/8/layout/pList1"/>
    <dgm:cxn modelId="{87D6883B-80AE-40E1-BBB0-E977F562F5BD}" type="presParOf" srcId="{E078FCAC-1DCD-4F31-93B4-C08406D3B1A6}" destId="{8842FB7B-053F-4923-BFF1-88E5E9FD41F2}" srcOrd="1" destOrd="0" presId="urn:microsoft.com/office/officeart/2005/8/layout/pList1"/>
    <dgm:cxn modelId="{A8635CE6-0AF7-482B-89CA-D5848CCE64F3}" type="presParOf" srcId="{8EA24184-158E-42FC-9279-CDD3F1BC1486}" destId="{D1A00842-FABB-4AB6-9EED-949090E56118}" srcOrd="1" destOrd="0" presId="urn:microsoft.com/office/officeart/2005/8/layout/pList1"/>
    <dgm:cxn modelId="{5BC8325F-636A-4D49-8225-1F06204A1263}" type="presParOf" srcId="{8EA24184-158E-42FC-9279-CDD3F1BC1486}" destId="{7E5AE536-8CB0-443E-90FB-69E6AE64089F}" srcOrd="2" destOrd="0" presId="urn:microsoft.com/office/officeart/2005/8/layout/pList1"/>
    <dgm:cxn modelId="{03E05AB5-C185-4047-A786-4F822A40ECCA}" type="presParOf" srcId="{7E5AE536-8CB0-443E-90FB-69E6AE64089F}" destId="{A6EEAC15-DBAD-4B11-A407-A1F5A1C1A01D}" srcOrd="0" destOrd="0" presId="urn:microsoft.com/office/officeart/2005/8/layout/pList1"/>
    <dgm:cxn modelId="{E7B75902-918E-4AE5-A381-720BFC408420}" type="presParOf" srcId="{7E5AE536-8CB0-443E-90FB-69E6AE64089F}" destId="{D821C28D-0DA0-4B38-9713-56C502CDEF20}" srcOrd="1" destOrd="0" presId="urn:microsoft.com/office/officeart/2005/8/layout/pList1"/>
    <dgm:cxn modelId="{A3BCC108-FE10-41BC-AC8B-F1E41EC2E602}" type="presParOf" srcId="{8EA24184-158E-42FC-9279-CDD3F1BC1486}" destId="{90B8DB08-D4E5-4030-BBBF-AC5F939D7C45}" srcOrd="3" destOrd="0" presId="urn:microsoft.com/office/officeart/2005/8/layout/pList1"/>
    <dgm:cxn modelId="{F9CC20B7-1098-4CC9-B615-3519733ED817}" type="presParOf" srcId="{8EA24184-158E-42FC-9279-CDD3F1BC1486}" destId="{E15FC95E-8A67-4776-976B-C9754FD9D3C3}" srcOrd="4" destOrd="0" presId="urn:microsoft.com/office/officeart/2005/8/layout/pList1"/>
    <dgm:cxn modelId="{ACE4FF16-08DC-4701-BD10-C95B2E3F73CA}" type="presParOf" srcId="{E15FC95E-8A67-4776-976B-C9754FD9D3C3}" destId="{A97E50B5-1AF0-420E-B688-C765F1099B28}" srcOrd="0" destOrd="0" presId="urn:microsoft.com/office/officeart/2005/8/layout/pList1"/>
    <dgm:cxn modelId="{57560404-C8D1-4C2E-90F5-D61A4A69F6AC}" type="presParOf" srcId="{E15FC95E-8A67-4776-976B-C9754FD9D3C3}" destId="{6961D80F-D89C-4AE1-8C42-93DB16DF2494}" srcOrd="1" destOrd="0" presId="urn:microsoft.com/office/officeart/2005/8/layout/pList1"/>
    <dgm:cxn modelId="{9775AD0E-5E23-4478-82F6-78C9DDBD93EA}" type="presParOf" srcId="{8EA24184-158E-42FC-9279-CDD3F1BC1486}" destId="{4AF49835-BD00-4944-A513-007A56C536EF}" srcOrd="5" destOrd="0" presId="urn:microsoft.com/office/officeart/2005/8/layout/pList1"/>
    <dgm:cxn modelId="{A146CE2F-69BD-4A95-B7D7-13E4BB6131A7}" type="presParOf" srcId="{8EA24184-158E-42FC-9279-CDD3F1BC1486}" destId="{29652DE5-D092-40C3-9DFF-472D1AF49217}" srcOrd="6" destOrd="0" presId="urn:microsoft.com/office/officeart/2005/8/layout/pList1"/>
    <dgm:cxn modelId="{AF5B828F-3C15-4954-B60D-D1AB3DF8D526}" type="presParOf" srcId="{29652DE5-D092-40C3-9DFF-472D1AF49217}" destId="{6ACE81E3-B20F-4381-A0E6-54AEB2885DAD}" srcOrd="0" destOrd="0" presId="urn:microsoft.com/office/officeart/2005/8/layout/pList1"/>
    <dgm:cxn modelId="{E69C8E7B-B7E7-409F-906A-222BCCB2E2E4}" type="presParOf" srcId="{29652DE5-D092-40C3-9DFF-472D1AF49217}" destId="{ADC322E3-853F-4436-B191-B69DF35F4BCC}" srcOrd="1" destOrd="0" presId="urn:microsoft.com/office/officeart/2005/8/layout/pList1"/>
    <dgm:cxn modelId="{C461FD16-4FE9-44EF-9056-C978D2B199FF}" type="presParOf" srcId="{8EA24184-158E-42FC-9279-CDD3F1BC1486}" destId="{C756E925-1F5D-412D-9A20-98DE911B710A}" srcOrd="7" destOrd="0" presId="urn:microsoft.com/office/officeart/2005/8/layout/pList1"/>
    <dgm:cxn modelId="{E11BAF46-6269-4408-923D-983258AA2BA4}" type="presParOf" srcId="{8EA24184-158E-42FC-9279-CDD3F1BC1486}" destId="{ABDA91D8-8C37-4728-BE81-B2B7ABAD1534}" srcOrd="8" destOrd="0" presId="urn:microsoft.com/office/officeart/2005/8/layout/pList1"/>
    <dgm:cxn modelId="{82434090-52C1-403D-B56E-8754AF785FC6}" type="presParOf" srcId="{ABDA91D8-8C37-4728-BE81-B2B7ABAD1534}" destId="{66320800-8C91-4470-B842-EA5469EF5F25}" srcOrd="0" destOrd="0" presId="urn:microsoft.com/office/officeart/2005/8/layout/pList1"/>
    <dgm:cxn modelId="{0BECB57F-17F0-4AE7-A418-363ED2FF9110}" type="presParOf" srcId="{ABDA91D8-8C37-4728-BE81-B2B7ABAD1534}" destId="{A4031758-8848-4216-A0E1-05C832936B5B}" srcOrd="1" destOrd="0" presId="urn:microsoft.com/office/officeart/2005/8/layout/pList1"/>
    <dgm:cxn modelId="{A5724C9D-ABF7-44E6-BC49-C702D06BD2AB}" type="presParOf" srcId="{8EA24184-158E-42FC-9279-CDD3F1BC1486}" destId="{570625F1-2F5B-4067-BED1-D25BC53306A2}" srcOrd="9" destOrd="0" presId="urn:microsoft.com/office/officeart/2005/8/layout/pList1"/>
    <dgm:cxn modelId="{BDB42E1A-FA51-463F-A27C-EF3759E435D0}" type="presParOf" srcId="{8EA24184-158E-42FC-9279-CDD3F1BC1486}" destId="{E3F0C77E-6E8E-4E13-8D0E-5B4DFB66115A}" srcOrd="10" destOrd="0" presId="urn:microsoft.com/office/officeart/2005/8/layout/pList1"/>
    <dgm:cxn modelId="{0A075204-29CC-4DBA-BDA6-FCA850FB300A}" type="presParOf" srcId="{E3F0C77E-6E8E-4E13-8D0E-5B4DFB66115A}" destId="{475012DC-5B78-43CB-8C72-8E242BA447BB}" srcOrd="0" destOrd="0" presId="urn:microsoft.com/office/officeart/2005/8/layout/pList1"/>
    <dgm:cxn modelId="{47F92A70-59D6-49FC-B00B-4D92CDDA7B20}" type="presParOf" srcId="{E3F0C77E-6E8E-4E13-8D0E-5B4DFB66115A}" destId="{2C22896F-A8D5-40F9-B411-45F13D47AA32}" srcOrd="1" destOrd="0" presId="urn:microsoft.com/office/officeart/2005/8/layout/pList1"/>
    <dgm:cxn modelId="{23050626-276E-47F4-993A-4EAF2C1072D7}" type="presParOf" srcId="{8EA24184-158E-42FC-9279-CDD3F1BC1486}" destId="{96955064-993C-4FF8-BB6E-6CA2D1455877}" srcOrd="11" destOrd="0" presId="urn:microsoft.com/office/officeart/2005/8/layout/pList1"/>
    <dgm:cxn modelId="{EAEAB5A2-85F0-4DBF-B96B-1728600BBECC}" type="presParOf" srcId="{8EA24184-158E-42FC-9279-CDD3F1BC1486}" destId="{452D044F-640E-4F2B-9BB3-E3C082E3B8CD}" srcOrd="12" destOrd="0" presId="urn:microsoft.com/office/officeart/2005/8/layout/pList1"/>
    <dgm:cxn modelId="{B7FF006E-3FAA-4CE3-AFF2-ECF181768888}" type="presParOf" srcId="{452D044F-640E-4F2B-9BB3-E3C082E3B8CD}" destId="{B96879C6-7FC3-41D5-8CFE-2EB3FAB5E4C3}" srcOrd="0" destOrd="0" presId="urn:microsoft.com/office/officeart/2005/8/layout/pList1"/>
    <dgm:cxn modelId="{FAF1BCC5-17DE-47BF-AF95-1085CF895B41}" type="presParOf" srcId="{452D044F-640E-4F2B-9BB3-E3C082E3B8CD}" destId="{F1E2F8E0-D806-4278-AF09-38B3D6960157}" srcOrd="1" destOrd="0" presId="urn:microsoft.com/office/officeart/2005/8/layout/pList1"/>
    <dgm:cxn modelId="{A833B1F5-9C28-4F56-BE3E-FD1DA82DD1EF}" type="presParOf" srcId="{8EA24184-158E-42FC-9279-CDD3F1BC1486}" destId="{7686B638-6DDD-47F7-9EF0-3122DF630A13}" srcOrd="13" destOrd="0" presId="urn:microsoft.com/office/officeart/2005/8/layout/pList1"/>
    <dgm:cxn modelId="{1D7A0227-2234-4675-9CA5-43057F69A271}" type="presParOf" srcId="{8EA24184-158E-42FC-9279-CDD3F1BC1486}" destId="{C502AE19-2AEF-4495-8819-04DE08D0456B}" srcOrd="14" destOrd="0" presId="urn:microsoft.com/office/officeart/2005/8/layout/pList1"/>
    <dgm:cxn modelId="{CA0EF77F-B736-4476-9687-86C90863AD47}" type="presParOf" srcId="{C502AE19-2AEF-4495-8819-04DE08D0456B}" destId="{EFE62F23-AB30-4650-99E0-B298A4779B38}" srcOrd="0" destOrd="0" presId="urn:microsoft.com/office/officeart/2005/8/layout/pList1"/>
    <dgm:cxn modelId="{7F7FBDDC-D88F-4F8B-B118-CEB2CE06E72C}" type="presParOf" srcId="{C502AE19-2AEF-4495-8819-04DE08D0456B}" destId="{091EF30B-4ABD-4C05-A4B4-7B8DE1F3E3CC}" srcOrd="1" destOrd="0" presId="urn:microsoft.com/office/officeart/2005/8/layout/pList1"/>
    <dgm:cxn modelId="{CBBD5D70-5FDF-4982-A66E-02D9FCE0692E}" type="presParOf" srcId="{8EA24184-158E-42FC-9279-CDD3F1BC1486}" destId="{99E68171-DDCB-4096-90F2-D94F4107531A}" srcOrd="15" destOrd="0" presId="urn:microsoft.com/office/officeart/2005/8/layout/pList1"/>
    <dgm:cxn modelId="{4EAE644A-B54C-4FE2-9EE1-2D34F4632C55}" type="presParOf" srcId="{8EA24184-158E-42FC-9279-CDD3F1BC1486}" destId="{2F3D4E25-9FBA-4CC0-8C65-1B9707742CD3}" srcOrd="16" destOrd="0" presId="urn:microsoft.com/office/officeart/2005/8/layout/pList1"/>
    <dgm:cxn modelId="{F207F0B3-2799-4D75-A199-57BE3C3C4160}" type="presParOf" srcId="{2F3D4E25-9FBA-4CC0-8C65-1B9707742CD3}" destId="{53990220-3E6F-4AD2-932F-BD4B36991160}" srcOrd="0" destOrd="0" presId="urn:microsoft.com/office/officeart/2005/8/layout/pList1"/>
    <dgm:cxn modelId="{7342750B-B897-495F-98A5-E301BDD74978}" type="presParOf" srcId="{2F3D4E25-9FBA-4CC0-8C65-1B9707742CD3}" destId="{02168EE4-9B18-41A5-AC72-6EA04F4B90A4}" srcOrd="1" destOrd="0" presId="urn:microsoft.com/office/officeart/2005/8/layout/pList1"/>
    <dgm:cxn modelId="{550CF348-1A21-4E91-AEE0-DFB82560CD09}" type="presParOf" srcId="{8EA24184-158E-42FC-9279-CDD3F1BC1486}" destId="{C8EC1A72-72A1-4E8A-9827-459C2FE3538F}" srcOrd="17" destOrd="0" presId="urn:microsoft.com/office/officeart/2005/8/layout/pList1"/>
    <dgm:cxn modelId="{3592F0CC-9692-4265-AF53-13944A6764DE}" type="presParOf" srcId="{8EA24184-158E-42FC-9279-CDD3F1BC1486}" destId="{F243CB09-9AA2-44AA-A549-C5912F2B3D93}" srcOrd="18" destOrd="0" presId="urn:microsoft.com/office/officeart/2005/8/layout/pList1"/>
    <dgm:cxn modelId="{6D4BE63C-B476-4B4E-9291-01FB288D2201}" type="presParOf" srcId="{F243CB09-9AA2-44AA-A549-C5912F2B3D93}" destId="{5D2A4B84-A34B-4653-8D0E-64FE3D651616}" srcOrd="0" destOrd="0" presId="urn:microsoft.com/office/officeart/2005/8/layout/pList1"/>
    <dgm:cxn modelId="{8BC1262A-CA2A-4624-A402-2ADEBB6327C7}" type="presParOf" srcId="{F243CB09-9AA2-44AA-A549-C5912F2B3D93}" destId="{02F86FC4-FF71-4B46-9B15-2FBB69C72A7D}" srcOrd="1" destOrd="0" presId="urn:microsoft.com/office/officeart/2005/8/layout/pList1"/>
    <dgm:cxn modelId="{9B27C091-0821-4F83-82B2-0BA8942C0EF1}" type="presParOf" srcId="{8EA24184-158E-42FC-9279-CDD3F1BC1486}" destId="{142EE697-8B7D-414A-BC9C-49482D77FA44}" srcOrd="19" destOrd="0" presId="urn:microsoft.com/office/officeart/2005/8/layout/pList1"/>
    <dgm:cxn modelId="{009682EC-D1C5-4B08-A3AA-DCAD362DCF4E}" type="presParOf" srcId="{8EA24184-158E-42FC-9279-CDD3F1BC1486}" destId="{50FE65CC-0B39-476A-933A-C9759C8905D2}" srcOrd="20" destOrd="0" presId="urn:microsoft.com/office/officeart/2005/8/layout/pList1"/>
    <dgm:cxn modelId="{6ED3C53D-3BCE-4305-A42B-3D7F85DA7DBD}" type="presParOf" srcId="{50FE65CC-0B39-476A-933A-C9759C8905D2}" destId="{859B9549-47C0-4C40-961C-4A317BA7B73C}" srcOrd="0" destOrd="0" presId="urn:microsoft.com/office/officeart/2005/8/layout/pList1"/>
    <dgm:cxn modelId="{7DC690A4-9A63-46C4-A162-8EF268A5515E}" type="presParOf" srcId="{50FE65CC-0B39-476A-933A-C9759C8905D2}" destId="{F492432F-1237-41BA-9ED0-5F3744690FB4}" srcOrd="1" destOrd="0" presId="urn:microsoft.com/office/officeart/2005/8/layout/pList1"/>
    <dgm:cxn modelId="{1C20167B-B5FF-443A-93CA-BC41629583B2}" type="presParOf" srcId="{8EA24184-158E-42FC-9279-CDD3F1BC1486}" destId="{5E33EDB3-8352-44D4-87EB-F2F47F9B413D}" srcOrd="21" destOrd="0" presId="urn:microsoft.com/office/officeart/2005/8/layout/pList1"/>
    <dgm:cxn modelId="{EEFF46FA-5FCD-42AE-8028-BAAD20CC35C5}" type="presParOf" srcId="{8EA24184-158E-42FC-9279-CDD3F1BC1486}" destId="{9D2ADD41-3B5E-4F35-98E7-220F78E62850}" srcOrd="22" destOrd="0" presId="urn:microsoft.com/office/officeart/2005/8/layout/pList1"/>
    <dgm:cxn modelId="{2217225E-4CDE-4EFA-84AD-3F20E92CA61B}" type="presParOf" srcId="{9D2ADD41-3B5E-4F35-98E7-220F78E62850}" destId="{ADCED738-E0FB-4D9E-86CB-084E593CEA50}" srcOrd="0" destOrd="0" presId="urn:microsoft.com/office/officeart/2005/8/layout/pList1"/>
    <dgm:cxn modelId="{EA099AA2-D134-4F0C-A2C3-141A996E8F8C}" type="presParOf" srcId="{9D2ADD41-3B5E-4F35-98E7-220F78E62850}" destId="{7080C897-730D-4A8E-9601-8D68C653B153}" srcOrd="1" destOrd="0" presId="urn:microsoft.com/office/officeart/2005/8/layout/pList1"/>
    <dgm:cxn modelId="{1C3BD836-F067-4F69-89AC-5B2761D58A0E}" type="presParOf" srcId="{8EA24184-158E-42FC-9279-CDD3F1BC1486}" destId="{96543ABD-3169-4A32-AED1-AA63AAA6870B}" srcOrd="23" destOrd="0" presId="urn:microsoft.com/office/officeart/2005/8/layout/pList1"/>
    <dgm:cxn modelId="{8E10DB13-E820-4F66-9611-D0F1375502D3}" type="presParOf" srcId="{8EA24184-158E-42FC-9279-CDD3F1BC1486}" destId="{2F39E26C-1F97-480D-B16C-976E65ABDFFE}" srcOrd="24" destOrd="0" presId="urn:microsoft.com/office/officeart/2005/8/layout/pList1"/>
    <dgm:cxn modelId="{D7175BD6-A406-45CE-B2D3-1F3A4E092F32}" type="presParOf" srcId="{2F39E26C-1F97-480D-B16C-976E65ABDFFE}" destId="{BAB7C160-A8F8-4F50-82B0-B030AD6C573A}" srcOrd="0" destOrd="0" presId="urn:microsoft.com/office/officeart/2005/8/layout/pList1"/>
    <dgm:cxn modelId="{D1DF57E6-0DCF-4F0C-9A86-AA2787BEDD85}" type="presParOf" srcId="{2F39E26C-1F97-480D-B16C-976E65ABDFFE}" destId="{62713276-5E80-4462-BAAE-513698FCCF88}" srcOrd="1" destOrd="0" presId="urn:microsoft.com/office/officeart/2005/8/layout/pList1"/>
    <dgm:cxn modelId="{89ACD515-5267-401C-9B2A-ECB50E28EF4F}" type="presParOf" srcId="{8EA24184-158E-42FC-9279-CDD3F1BC1486}" destId="{2B121EAE-3A84-421A-9AD6-99E9A72E5D19}" srcOrd="25" destOrd="0" presId="urn:microsoft.com/office/officeart/2005/8/layout/pList1"/>
    <dgm:cxn modelId="{56081957-A12B-4BBE-9B1E-A2202E682439}" type="presParOf" srcId="{8EA24184-158E-42FC-9279-CDD3F1BC1486}" destId="{78F6666B-5516-4C79-8D7E-FED940C41A52}" srcOrd="26" destOrd="0" presId="urn:microsoft.com/office/officeart/2005/8/layout/pList1"/>
    <dgm:cxn modelId="{008F260B-8D81-4E2E-93FA-0609F7654867}" type="presParOf" srcId="{78F6666B-5516-4C79-8D7E-FED940C41A52}" destId="{9A0821E2-7FA5-449E-9D1C-8D7E1563724E}" srcOrd="0" destOrd="0" presId="urn:microsoft.com/office/officeart/2005/8/layout/pList1"/>
    <dgm:cxn modelId="{A10D5F05-070F-427F-A17F-9E1CD4089B50}" type="presParOf" srcId="{78F6666B-5516-4C79-8D7E-FED940C41A52}" destId="{9B283EDF-BD79-4B89-9077-167CC6BC007F}" srcOrd="1" destOrd="0" presId="urn:microsoft.com/office/officeart/2005/8/layout/pList1"/>
    <dgm:cxn modelId="{C4581BE4-DC30-4222-B036-B1819C240AB3}" type="presParOf" srcId="{8EA24184-158E-42FC-9279-CDD3F1BC1486}" destId="{E3E35FCB-F9B8-43F8-A328-0779AA3F1E4B}" srcOrd="27" destOrd="0" presId="urn:microsoft.com/office/officeart/2005/8/layout/pList1"/>
    <dgm:cxn modelId="{E499A5B2-9847-498D-9D70-6F7A13C5E7E8}" type="presParOf" srcId="{8EA24184-158E-42FC-9279-CDD3F1BC1486}" destId="{66A8AF63-D652-484F-92DC-1158C48F6468}" srcOrd="28" destOrd="0" presId="urn:microsoft.com/office/officeart/2005/8/layout/pList1"/>
    <dgm:cxn modelId="{98CC1EE4-0FF4-4C93-B22F-7652A1184553}" type="presParOf" srcId="{66A8AF63-D652-484F-92DC-1158C48F6468}" destId="{D2DFA3F2-93A6-422C-9573-ADDCF85CE211}" srcOrd="0" destOrd="0" presId="urn:microsoft.com/office/officeart/2005/8/layout/pList1"/>
    <dgm:cxn modelId="{7DC81371-F190-43FA-852E-57E2DA680948}" type="presParOf" srcId="{66A8AF63-D652-484F-92DC-1158C48F6468}" destId="{94547A82-6193-4C09-A553-66FE726BE5F7}"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CBDDDFB-5676-4849-9B2C-C864391F9120}"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ES"/>
        </a:p>
      </dgm:t>
    </dgm:pt>
    <dgm:pt modelId="{F7CDB40B-F515-4874-8E08-97CE6E0857A2}">
      <dgm:prSet phldrT="[Texto]" custT="1"/>
      <dgm:spPr>
        <a:solidFill>
          <a:srgbClr val="6CC24A"/>
        </a:solidFill>
      </dgm:spPr>
      <dgm:t>
        <a:bodyPr/>
        <a:lstStyle/>
        <a:p>
          <a:r>
            <a:rPr lang="en-GB" sz="3600" b="1" dirty="0">
              <a:latin typeface="Gandhi Sans" panose="02000000000000000000" pitchFamily="50" charset="0"/>
              <a:ea typeface="Tahoma" panose="020B0604030504040204" pitchFamily="34" charset="0"/>
              <a:cs typeface="Tahoma" panose="020B0604030504040204" pitchFamily="34" charset="0"/>
            </a:rPr>
            <a:t>FIND THE RIGHT MOMENT</a:t>
          </a:r>
        </a:p>
      </dgm:t>
    </dgm:pt>
    <dgm:pt modelId="{1157A3F5-4748-4068-9C05-D90B123DDB46}" type="parTrans" cxnId="{D2A6826C-304D-4A88-93C2-D4057C8079E7}">
      <dgm:prSet/>
      <dgm:spPr/>
      <dgm:t>
        <a:bodyPr/>
        <a:lstStyle/>
        <a:p>
          <a:endParaRPr lang="es-ES">
            <a:latin typeface="Gandhi Sans" panose="02000000000000000000" pitchFamily="50" charset="0"/>
          </a:endParaRPr>
        </a:p>
      </dgm:t>
    </dgm:pt>
    <dgm:pt modelId="{1F752F40-FEAF-4B27-952C-808CF1A8B656}" type="sibTrans" cxnId="{D2A6826C-304D-4A88-93C2-D4057C8079E7}">
      <dgm:prSet/>
      <dgm:spPr/>
      <dgm:t>
        <a:bodyPr/>
        <a:lstStyle/>
        <a:p>
          <a:endParaRPr lang="es-ES">
            <a:latin typeface="Gandhi Sans" panose="02000000000000000000" pitchFamily="50" charset="0"/>
          </a:endParaRPr>
        </a:p>
      </dgm:t>
    </dgm:pt>
    <dgm:pt modelId="{B6C848C2-AB27-43D6-BBCD-78D5114554C1}">
      <dgm:prSet phldrT="[Texto]"/>
      <dgm:spPr>
        <a:gradFill flip="none" rotWithShape="0">
          <a:gsLst>
            <a:gs pos="0">
              <a:srgbClr val="6CC24A">
                <a:tint val="66000"/>
                <a:satMod val="160000"/>
              </a:srgbClr>
            </a:gs>
            <a:gs pos="50000">
              <a:srgbClr val="6CC24A">
                <a:tint val="44500"/>
                <a:satMod val="160000"/>
              </a:srgbClr>
            </a:gs>
            <a:gs pos="100000">
              <a:srgbClr val="6CC24A">
                <a:tint val="23500"/>
                <a:satMod val="160000"/>
              </a:srgbClr>
            </a:gs>
          </a:gsLst>
          <a:lin ang="2700000" scaled="1"/>
          <a:tileRect/>
        </a:gradFill>
        <a:ln>
          <a:noFill/>
        </a:ln>
      </dgm:spPr>
      <dgm:t>
        <a:bodyPr/>
        <a:lstStyle/>
        <a:p>
          <a:r>
            <a:rPr lang="en-GB" b="1" dirty="0">
              <a:latin typeface="Gandhi Sans" panose="02000000000000000000" pitchFamily="50" charset="0"/>
              <a:ea typeface="Tahoma" panose="020B0604030504040204" pitchFamily="34" charset="0"/>
              <a:cs typeface="Arial" panose="020B0604020202020204" pitchFamily="34" charset="0"/>
            </a:rPr>
            <a:t>Assess </a:t>
          </a:r>
          <a:r>
            <a:rPr lang="en-GB" b="0" dirty="0">
              <a:latin typeface="Gandhi Sans" panose="02000000000000000000" pitchFamily="50" charset="0"/>
              <a:ea typeface="Tahoma" panose="020B0604030504040204" pitchFamily="34" charset="0"/>
              <a:cs typeface="Arial" panose="020B0604020202020204" pitchFamily="34" charset="0"/>
            </a:rPr>
            <a:t>whether you have the time to develop the conversation</a:t>
          </a:r>
        </a:p>
      </dgm:t>
    </dgm:pt>
    <dgm:pt modelId="{EC609473-85F4-4001-A69B-C37CB1C97E27}" type="parTrans" cxnId="{5DCC9602-5720-4F69-91D9-5B9FFA75EBF8}">
      <dgm:prSet/>
      <dgm:spPr/>
      <dgm:t>
        <a:bodyPr/>
        <a:lstStyle/>
        <a:p>
          <a:endParaRPr lang="es-ES">
            <a:latin typeface="Gandhi Sans" panose="02000000000000000000" pitchFamily="50" charset="0"/>
          </a:endParaRPr>
        </a:p>
      </dgm:t>
    </dgm:pt>
    <dgm:pt modelId="{7A532C9E-F953-4F90-A722-741319581BE5}" type="sibTrans" cxnId="{5DCC9602-5720-4F69-91D9-5B9FFA75EBF8}">
      <dgm:prSet/>
      <dgm:spPr/>
      <dgm:t>
        <a:bodyPr/>
        <a:lstStyle/>
        <a:p>
          <a:endParaRPr lang="es-ES">
            <a:latin typeface="Gandhi Sans" panose="02000000000000000000" pitchFamily="50" charset="0"/>
          </a:endParaRPr>
        </a:p>
      </dgm:t>
    </dgm:pt>
    <dgm:pt modelId="{02BE8A35-FCC5-4248-8AFC-82C4821579E6}">
      <dgm:prSet phldrT="[Texto]"/>
      <dgm:spPr>
        <a:gradFill flip="none" rotWithShape="0">
          <a:gsLst>
            <a:gs pos="0">
              <a:srgbClr val="6CC24A">
                <a:tint val="66000"/>
                <a:satMod val="160000"/>
              </a:srgbClr>
            </a:gs>
            <a:gs pos="50000">
              <a:srgbClr val="6CC24A">
                <a:tint val="44500"/>
                <a:satMod val="160000"/>
              </a:srgbClr>
            </a:gs>
            <a:gs pos="100000">
              <a:srgbClr val="6CC24A">
                <a:tint val="23500"/>
                <a:satMod val="160000"/>
              </a:srgbClr>
            </a:gs>
          </a:gsLst>
          <a:lin ang="2700000" scaled="1"/>
          <a:tileRect/>
        </a:gradFill>
        <a:ln>
          <a:noFill/>
        </a:ln>
      </dgm:spPr>
      <dgm:t>
        <a:bodyPr/>
        <a:lstStyle/>
        <a:p>
          <a:r>
            <a:rPr lang="en-GB" b="1">
              <a:latin typeface="Gandhi Sans" panose="02000000000000000000" pitchFamily="50" charset="0"/>
              <a:ea typeface="Tahoma" panose="020B0604030504040204" pitchFamily="34" charset="0"/>
              <a:cs typeface="Arial" panose="020B0604020202020204" pitchFamily="34" charset="0"/>
            </a:rPr>
            <a:t>Decide </a:t>
          </a:r>
          <a:r>
            <a:rPr lang="en-GB" b="0">
              <a:latin typeface="Gandhi Sans" panose="02000000000000000000" pitchFamily="50" charset="0"/>
              <a:ea typeface="Tahoma" panose="020B0604030504040204" pitchFamily="34" charset="0"/>
              <a:cs typeface="Arial" panose="020B0604020202020204" pitchFamily="34" charset="0"/>
            </a:rPr>
            <a:t>whether the setting is appropriate to start the conversation</a:t>
          </a:r>
        </a:p>
      </dgm:t>
    </dgm:pt>
    <dgm:pt modelId="{3453E236-A103-48A6-BD04-CCA3838A225A}" type="parTrans" cxnId="{014ACDC8-54F3-4C81-B61B-84B889A608E3}">
      <dgm:prSet/>
      <dgm:spPr/>
      <dgm:t>
        <a:bodyPr/>
        <a:lstStyle/>
        <a:p>
          <a:endParaRPr lang="es-ES">
            <a:latin typeface="Gandhi Sans" panose="02000000000000000000" pitchFamily="50" charset="0"/>
          </a:endParaRPr>
        </a:p>
      </dgm:t>
    </dgm:pt>
    <dgm:pt modelId="{6274C7D7-8344-41C8-966A-71C1A6F4BA4B}" type="sibTrans" cxnId="{014ACDC8-54F3-4C81-B61B-84B889A608E3}">
      <dgm:prSet/>
      <dgm:spPr/>
      <dgm:t>
        <a:bodyPr/>
        <a:lstStyle/>
        <a:p>
          <a:endParaRPr lang="es-ES">
            <a:latin typeface="Gandhi Sans" panose="02000000000000000000" pitchFamily="50" charset="0"/>
          </a:endParaRPr>
        </a:p>
      </dgm:t>
    </dgm:pt>
    <dgm:pt modelId="{54B99760-3305-4FEB-A64F-D5DC7A9ED8DC}">
      <dgm:prSet phldrT="[Texto]" custT="1"/>
      <dgm:spPr>
        <a:solidFill>
          <a:srgbClr val="A1D6CA"/>
        </a:solidFill>
      </dgm:spPr>
      <dgm:t>
        <a:bodyPr/>
        <a:lstStyle/>
        <a:p>
          <a:r>
            <a:rPr lang="en-GB" sz="3600" b="1" dirty="0">
              <a:latin typeface="Gandhi Sans" panose="02000000000000000000" pitchFamily="50" charset="0"/>
              <a:ea typeface="Tahoma" panose="020B0604030504040204" pitchFamily="34" charset="0"/>
              <a:cs typeface="Tahoma" panose="020B0604030504040204" pitchFamily="34" charset="0"/>
            </a:rPr>
            <a:t>SHOW RESPECT</a:t>
          </a:r>
        </a:p>
      </dgm:t>
    </dgm:pt>
    <dgm:pt modelId="{50DA7EA6-F971-4194-BFED-DB6493FADA73}" type="parTrans" cxnId="{1F5C83EF-EF70-438F-9603-1F608C2847DC}">
      <dgm:prSet/>
      <dgm:spPr/>
      <dgm:t>
        <a:bodyPr/>
        <a:lstStyle/>
        <a:p>
          <a:endParaRPr lang="es-ES">
            <a:latin typeface="Gandhi Sans" panose="02000000000000000000" pitchFamily="50" charset="0"/>
          </a:endParaRPr>
        </a:p>
      </dgm:t>
    </dgm:pt>
    <dgm:pt modelId="{D1323467-003D-4435-9734-0D6F87A65886}" type="sibTrans" cxnId="{1F5C83EF-EF70-438F-9603-1F608C2847DC}">
      <dgm:prSet/>
      <dgm:spPr/>
      <dgm:t>
        <a:bodyPr/>
        <a:lstStyle/>
        <a:p>
          <a:endParaRPr lang="es-ES">
            <a:latin typeface="Gandhi Sans" panose="02000000000000000000" pitchFamily="50" charset="0"/>
          </a:endParaRPr>
        </a:p>
      </dgm:t>
    </dgm:pt>
    <dgm:pt modelId="{9E191CA0-5C44-4E50-B431-4A5AE1D4663F}">
      <dgm:prSet phldrT="[Texto]"/>
      <dgm:spPr>
        <a:gradFill flip="none" rotWithShape="0">
          <a:gsLst>
            <a:gs pos="0">
              <a:srgbClr val="A1D6CA">
                <a:tint val="66000"/>
                <a:satMod val="160000"/>
              </a:srgbClr>
            </a:gs>
            <a:gs pos="50000">
              <a:srgbClr val="A1D6CA">
                <a:tint val="44500"/>
                <a:satMod val="160000"/>
              </a:srgbClr>
            </a:gs>
            <a:gs pos="100000">
              <a:srgbClr val="A1D6CA">
                <a:tint val="23500"/>
                <a:satMod val="160000"/>
              </a:srgbClr>
            </a:gs>
          </a:gsLst>
          <a:lin ang="2700000" scaled="1"/>
          <a:tileRect/>
        </a:gradFill>
        <a:ln>
          <a:noFill/>
        </a:ln>
      </dgm:spPr>
      <dgm:t>
        <a:bodyPr/>
        <a:lstStyle/>
        <a:p>
          <a:pPr algn="just"/>
          <a:r>
            <a:rPr lang="en-GB">
              <a:latin typeface="Gandhi Sans" panose="02000000000000000000" pitchFamily="50" charset="0"/>
              <a:ea typeface="Tahoma" panose="020B0604030504040204" pitchFamily="34" charset="0"/>
              <a:cs typeface="Arial" panose="020B0604020202020204" pitchFamily="34" charset="0"/>
            </a:rPr>
            <a:t>You must be willing to </a:t>
          </a:r>
          <a:r>
            <a:rPr lang="en-GB" b="1">
              <a:latin typeface="Gandhi Sans" panose="02000000000000000000" pitchFamily="50" charset="0"/>
              <a:ea typeface="Tahoma" panose="020B0604030504040204" pitchFamily="34" charset="0"/>
              <a:cs typeface="Arial" panose="020B0604020202020204" pitchFamily="34" charset="0"/>
            </a:rPr>
            <a:t>listen to the other person’s arguments. </a:t>
          </a:r>
          <a:r>
            <a:rPr lang="en-GB" b="0">
              <a:latin typeface="Gandhi Sans" panose="02000000000000000000" pitchFamily="50" charset="0"/>
              <a:ea typeface="Tahoma" panose="020B0604030504040204" pitchFamily="34" charset="0"/>
              <a:cs typeface="Arial" panose="020B0604020202020204" pitchFamily="34" charset="0"/>
            </a:rPr>
            <a:t>It is not a confrontation</a:t>
          </a:r>
        </a:p>
      </dgm:t>
    </dgm:pt>
    <dgm:pt modelId="{9473D0DE-93CD-44AE-98E7-AF9960A688DD}" type="parTrans" cxnId="{C2F7665D-4EFC-4ADE-B831-4F9D775E7B83}">
      <dgm:prSet/>
      <dgm:spPr/>
      <dgm:t>
        <a:bodyPr/>
        <a:lstStyle/>
        <a:p>
          <a:endParaRPr lang="es-ES">
            <a:latin typeface="Gandhi Sans" panose="02000000000000000000" pitchFamily="50" charset="0"/>
          </a:endParaRPr>
        </a:p>
      </dgm:t>
    </dgm:pt>
    <dgm:pt modelId="{F340BD88-16D6-4554-A7BC-177532AE9F35}" type="sibTrans" cxnId="{C2F7665D-4EFC-4ADE-B831-4F9D775E7B83}">
      <dgm:prSet/>
      <dgm:spPr/>
      <dgm:t>
        <a:bodyPr/>
        <a:lstStyle/>
        <a:p>
          <a:endParaRPr lang="es-ES">
            <a:latin typeface="Gandhi Sans" panose="02000000000000000000" pitchFamily="50" charset="0"/>
          </a:endParaRPr>
        </a:p>
      </dgm:t>
    </dgm:pt>
    <dgm:pt modelId="{83F9A4A0-590A-4671-BCB3-C33217FB1CA1}">
      <dgm:prSet phldrT="[Texto]"/>
      <dgm:spPr>
        <a:gradFill flip="none" rotWithShape="0">
          <a:gsLst>
            <a:gs pos="0">
              <a:srgbClr val="A1D6CA">
                <a:tint val="66000"/>
                <a:satMod val="160000"/>
              </a:srgbClr>
            </a:gs>
            <a:gs pos="50000">
              <a:srgbClr val="A1D6CA">
                <a:tint val="44500"/>
                <a:satMod val="160000"/>
              </a:srgbClr>
            </a:gs>
            <a:gs pos="100000">
              <a:srgbClr val="A1D6CA">
                <a:tint val="23500"/>
                <a:satMod val="160000"/>
              </a:srgbClr>
            </a:gs>
          </a:gsLst>
          <a:lin ang="2700000" scaled="1"/>
          <a:tileRect/>
        </a:gradFill>
        <a:ln>
          <a:noFill/>
        </a:ln>
      </dgm:spPr>
      <dgm:t>
        <a:bodyPr/>
        <a:lstStyle/>
        <a:p>
          <a:pPr algn="just"/>
          <a:r>
            <a:rPr lang="en-GB">
              <a:latin typeface="Gandhi Sans" panose="02000000000000000000" pitchFamily="50" charset="0"/>
              <a:ea typeface="Tahoma" panose="020B0604030504040204" pitchFamily="34" charset="0"/>
              <a:cs typeface="Arial" panose="020B0604020202020204" pitchFamily="34" charset="0"/>
            </a:rPr>
            <a:t>End the conversation </a:t>
          </a:r>
          <a:r>
            <a:rPr lang="en-GB" b="1">
              <a:latin typeface="Gandhi Sans" panose="02000000000000000000" pitchFamily="50" charset="0"/>
              <a:ea typeface="Tahoma" panose="020B0604030504040204" pitchFamily="34" charset="0"/>
              <a:cs typeface="Arial" panose="020B0604020202020204" pitchFamily="34" charset="0"/>
            </a:rPr>
            <a:t>pleasantly</a:t>
          </a:r>
          <a:r>
            <a:rPr lang="en-GB" b="0">
              <a:latin typeface="Gandhi Sans" panose="02000000000000000000" pitchFamily="50" charset="0"/>
              <a:ea typeface="Tahoma" panose="020B0604030504040204" pitchFamily="34" charset="0"/>
              <a:cs typeface="Arial" panose="020B0604020202020204" pitchFamily="34" charset="0"/>
            </a:rPr>
            <a:t>; this will help the person to reflect on what you have talked about and help you to feel better</a:t>
          </a:r>
        </a:p>
      </dgm:t>
    </dgm:pt>
    <dgm:pt modelId="{721D3AD5-C1C4-4742-9D6E-3295115784B5}" type="parTrans" cxnId="{0FF22C48-A307-4067-B022-4A7B85FCDE68}">
      <dgm:prSet/>
      <dgm:spPr/>
      <dgm:t>
        <a:bodyPr/>
        <a:lstStyle/>
        <a:p>
          <a:endParaRPr lang="es-ES">
            <a:latin typeface="Gandhi Sans" panose="02000000000000000000" pitchFamily="50" charset="0"/>
          </a:endParaRPr>
        </a:p>
      </dgm:t>
    </dgm:pt>
    <dgm:pt modelId="{D8F65078-1F95-4EA7-B3A1-36863D0CDF75}" type="sibTrans" cxnId="{0FF22C48-A307-4067-B022-4A7B85FCDE68}">
      <dgm:prSet/>
      <dgm:spPr/>
      <dgm:t>
        <a:bodyPr/>
        <a:lstStyle/>
        <a:p>
          <a:endParaRPr lang="es-ES">
            <a:latin typeface="Gandhi Sans" panose="02000000000000000000" pitchFamily="50" charset="0"/>
          </a:endParaRPr>
        </a:p>
      </dgm:t>
    </dgm:pt>
    <dgm:pt modelId="{ED65DF03-3549-4F2A-AB92-591CB7652990}" type="pres">
      <dgm:prSet presAssocID="{5CBDDDFB-5676-4849-9B2C-C864391F9120}" presName="Name0" presStyleCnt="0">
        <dgm:presLayoutVars>
          <dgm:dir/>
          <dgm:animLvl val="lvl"/>
          <dgm:resizeHandles val="exact"/>
        </dgm:presLayoutVars>
      </dgm:prSet>
      <dgm:spPr/>
      <dgm:t>
        <a:bodyPr/>
        <a:lstStyle/>
        <a:p>
          <a:endParaRPr lang="en-US"/>
        </a:p>
      </dgm:t>
    </dgm:pt>
    <dgm:pt modelId="{90688817-5ECA-4E04-836B-0CEB789CD1A6}" type="pres">
      <dgm:prSet presAssocID="{F7CDB40B-F515-4874-8E08-97CE6E0857A2}" presName="linNode" presStyleCnt="0"/>
      <dgm:spPr/>
    </dgm:pt>
    <dgm:pt modelId="{CAEBB37C-D353-477B-8D22-6C519C09A42B}" type="pres">
      <dgm:prSet presAssocID="{F7CDB40B-F515-4874-8E08-97CE6E0857A2}" presName="parentText" presStyleLbl="node1" presStyleIdx="0" presStyleCnt="2" custScaleY="71115">
        <dgm:presLayoutVars>
          <dgm:chMax val="1"/>
          <dgm:bulletEnabled val="1"/>
        </dgm:presLayoutVars>
      </dgm:prSet>
      <dgm:spPr/>
      <dgm:t>
        <a:bodyPr/>
        <a:lstStyle/>
        <a:p>
          <a:endParaRPr lang="en-US"/>
        </a:p>
      </dgm:t>
    </dgm:pt>
    <dgm:pt modelId="{E150BBD9-FD8E-4939-8E48-99B921185DE2}" type="pres">
      <dgm:prSet presAssocID="{F7CDB40B-F515-4874-8E08-97CE6E0857A2}" presName="descendantText" presStyleLbl="alignAccFollowNode1" presStyleIdx="0" presStyleCnt="2" custScaleY="87895">
        <dgm:presLayoutVars>
          <dgm:bulletEnabled val="1"/>
        </dgm:presLayoutVars>
      </dgm:prSet>
      <dgm:spPr/>
      <dgm:t>
        <a:bodyPr/>
        <a:lstStyle/>
        <a:p>
          <a:endParaRPr lang="en-US"/>
        </a:p>
      </dgm:t>
    </dgm:pt>
    <dgm:pt modelId="{4927C6F4-13FA-4E74-B3AB-AC95EA64995B}" type="pres">
      <dgm:prSet presAssocID="{1F752F40-FEAF-4B27-952C-808CF1A8B656}" presName="sp" presStyleCnt="0"/>
      <dgm:spPr/>
    </dgm:pt>
    <dgm:pt modelId="{36CB96D6-735D-46A2-A1EB-F6DB0DC9AC28}" type="pres">
      <dgm:prSet presAssocID="{54B99760-3305-4FEB-A64F-D5DC7A9ED8DC}" presName="linNode" presStyleCnt="0"/>
      <dgm:spPr/>
    </dgm:pt>
    <dgm:pt modelId="{5EC4096C-7129-426B-AB76-3506F7BC08DA}" type="pres">
      <dgm:prSet presAssocID="{54B99760-3305-4FEB-A64F-D5DC7A9ED8DC}" presName="parentText" presStyleLbl="node1" presStyleIdx="1" presStyleCnt="2" custScaleY="71115">
        <dgm:presLayoutVars>
          <dgm:chMax val="1"/>
          <dgm:bulletEnabled val="1"/>
        </dgm:presLayoutVars>
      </dgm:prSet>
      <dgm:spPr/>
      <dgm:t>
        <a:bodyPr/>
        <a:lstStyle/>
        <a:p>
          <a:endParaRPr lang="en-US"/>
        </a:p>
      </dgm:t>
    </dgm:pt>
    <dgm:pt modelId="{F866C05B-5164-4264-B2E2-F971AD9FB6B7}" type="pres">
      <dgm:prSet presAssocID="{54B99760-3305-4FEB-A64F-D5DC7A9ED8DC}" presName="descendantText" presStyleLbl="alignAccFollowNode1" presStyleIdx="1" presStyleCnt="2" custScaleY="87895">
        <dgm:presLayoutVars>
          <dgm:bulletEnabled val="1"/>
        </dgm:presLayoutVars>
      </dgm:prSet>
      <dgm:spPr/>
      <dgm:t>
        <a:bodyPr/>
        <a:lstStyle/>
        <a:p>
          <a:endParaRPr lang="en-US"/>
        </a:p>
      </dgm:t>
    </dgm:pt>
  </dgm:ptLst>
  <dgm:cxnLst>
    <dgm:cxn modelId="{7CE2D5B9-CCF2-4029-9DA3-66C962F66E2E}" type="presOf" srcId="{9E191CA0-5C44-4E50-B431-4A5AE1D4663F}" destId="{F866C05B-5164-4264-B2E2-F971AD9FB6B7}" srcOrd="0" destOrd="0" presId="urn:microsoft.com/office/officeart/2005/8/layout/vList5"/>
    <dgm:cxn modelId="{171DF562-9FEA-4807-835C-B4DDABA8709C}" type="presOf" srcId="{83F9A4A0-590A-4671-BCB3-C33217FB1CA1}" destId="{F866C05B-5164-4264-B2E2-F971AD9FB6B7}" srcOrd="0" destOrd="1" presId="urn:microsoft.com/office/officeart/2005/8/layout/vList5"/>
    <dgm:cxn modelId="{014ACDC8-54F3-4C81-B61B-84B889A608E3}" srcId="{F7CDB40B-F515-4874-8E08-97CE6E0857A2}" destId="{02BE8A35-FCC5-4248-8AFC-82C4821579E6}" srcOrd="1" destOrd="0" parTransId="{3453E236-A103-48A6-BD04-CCA3838A225A}" sibTransId="{6274C7D7-8344-41C8-966A-71C1A6F4BA4B}"/>
    <dgm:cxn modelId="{5DCC9602-5720-4F69-91D9-5B9FFA75EBF8}" srcId="{F7CDB40B-F515-4874-8E08-97CE6E0857A2}" destId="{B6C848C2-AB27-43D6-BBCD-78D5114554C1}" srcOrd="0" destOrd="0" parTransId="{EC609473-85F4-4001-A69B-C37CB1C97E27}" sibTransId="{7A532C9E-F953-4F90-A722-741319581BE5}"/>
    <dgm:cxn modelId="{D2A6826C-304D-4A88-93C2-D4057C8079E7}" srcId="{5CBDDDFB-5676-4849-9B2C-C864391F9120}" destId="{F7CDB40B-F515-4874-8E08-97CE6E0857A2}" srcOrd="0" destOrd="0" parTransId="{1157A3F5-4748-4068-9C05-D90B123DDB46}" sibTransId="{1F752F40-FEAF-4B27-952C-808CF1A8B656}"/>
    <dgm:cxn modelId="{FFF4D845-D0C1-420A-8AD5-920C57372ED0}" type="presOf" srcId="{5CBDDDFB-5676-4849-9B2C-C864391F9120}" destId="{ED65DF03-3549-4F2A-AB92-591CB7652990}" srcOrd="0" destOrd="0" presId="urn:microsoft.com/office/officeart/2005/8/layout/vList5"/>
    <dgm:cxn modelId="{C2F7665D-4EFC-4ADE-B831-4F9D775E7B83}" srcId="{54B99760-3305-4FEB-A64F-D5DC7A9ED8DC}" destId="{9E191CA0-5C44-4E50-B431-4A5AE1D4663F}" srcOrd="0" destOrd="0" parTransId="{9473D0DE-93CD-44AE-98E7-AF9960A688DD}" sibTransId="{F340BD88-16D6-4554-A7BC-177532AE9F35}"/>
    <dgm:cxn modelId="{1F5C83EF-EF70-438F-9603-1F608C2847DC}" srcId="{5CBDDDFB-5676-4849-9B2C-C864391F9120}" destId="{54B99760-3305-4FEB-A64F-D5DC7A9ED8DC}" srcOrd="1" destOrd="0" parTransId="{50DA7EA6-F971-4194-BFED-DB6493FADA73}" sibTransId="{D1323467-003D-4435-9734-0D6F87A65886}"/>
    <dgm:cxn modelId="{66F8331E-A252-43FD-BAE2-862ED47123E4}" type="presOf" srcId="{02BE8A35-FCC5-4248-8AFC-82C4821579E6}" destId="{E150BBD9-FD8E-4939-8E48-99B921185DE2}" srcOrd="0" destOrd="1" presId="urn:microsoft.com/office/officeart/2005/8/layout/vList5"/>
    <dgm:cxn modelId="{DD07875E-4955-423B-A4B9-E8540A2CB79A}" type="presOf" srcId="{B6C848C2-AB27-43D6-BBCD-78D5114554C1}" destId="{E150BBD9-FD8E-4939-8E48-99B921185DE2}" srcOrd="0" destOrd="0" presId="urn:microsoft.com/office/officeart/2005/8/layout/vList5"/>
    <dgm:cxn modelId="{BC154AD9-7988-4003-98D9-152819AE01DB}" type="presOf" srcId="{F7CDB40B-F515-4874-8E08-97CE6E0857A2}" destId="{CAEBB37C-D353-477B-8D22-6C519C09A42B}" srcOrd="0" destOrd="0" presId="urn:microsoft.com/office/officeart/2005/8/layout/vList5"/>
    <dgm:cxn modelId="{4D6A56E4-FADC-4D58-9A4D-AAC5B6C80405}" type="presOf" srcId="{54B99760-3305-4FEB-A64F-D5DC7A9ED8DC}" destId="{5EC4096C-7129-426B-AB76-3506F7BC08DA}" srcOrd="0" destOrd="0" presId="urn:microsoft.com/office/officeart/2005/8/layout/vList5"/>
    <dgm:cxn modelId="{0FF22C48-A307-4067-B022-4A7B85FCDE68}" srcId="{54B99760-3305-4FEB-A64F-D5DC7A9ED8DC}" destId="{83F9A4A0-590A-4671-BCB3-C33217FB1CA1}" srcOrd="1" destOrd="0" parTransId="{721D3AD5-C1C4-4742-9D6E-3295115784B5}" sibTransId="{D8F65078-1F95-4EA7-B3A1-36863D0CDF75}"/>
    <dgm:cxn modelId="{D95B1316-CC35-423B-9B58-AEE2290FCCDF}" type="presParOf" srcId="{ED65DF03-3549-4F2A-AB92-591CB7652990}" destId="{90688817-5ECA-4E04-836B-0CEB789CD1A6}" srcOrd="0" destOrd="0" presId="urn:microsoft.com/office/officeart/2005/8/layout/vList5"/>
    <dgm:cxn modelId="{0B618B70-55C3-46BA-853F-6AB505BE975B}" type="presParOf" srcId="{90688817-5ECA-4E04-836B-0CEB789CD1A6}" destId="{CAEBB37C-D353-477B-8D22-6C519C09A42B}" srcOrd="0" destOrd="0" presId="urn:microsoft.com/office/officeart/2005/8/layout/vList5"/>
    <dgm:cxn modelId="{87ED2189-D627-441E-AA47-3DB9250CCE02}" type="presParOf" srcId="{90688817-5ECA-4E04-836B-0CEB789CD1A6}" destId="{E150BBD9-FD8E-4939-8E48-99B921185DE2}" srcOrd="1" destOrd="0" presId="urn:microsoft.com/office/officeart/2005/8/layout/vList5"/>
    <dgm:cxn modelId="{0FF390EE-2250-4A65-9422-3FED9768639B}" type="presParOf" srcId="{ED65DF03-3549-4F2A-AB92-591CB7652990}" destId="{4927C6F4-13FA-4E74-B3AB-AC95EA64995B}" srcOrd="1" destOrd="0" presId="urn:microsoft.com/office/officeart/2005/8/layout/vList5"/>
    <dgm:cxn modelId="{7A8537A9-FAA4-4C98-BFF5-92C8B825EBF4}" type="presParOf" srcId="{ED65DF03-3549-4F2A-AB92-591CB7652990}" destId="{36CB96D6-735D-46A2-A1EB-F6DB0DC9AC28}" srcOrd="2" destOrd="0" presId="urn:microsoft.com/office/officeart/2005/8/layout/vList5"/>
    <dgm:cxn modelId="{BF4561AA-7486-4712-8B95-7F4B6E491C63}" type="presParOf" srcId="{36CB96D6-735D-46A2-A1EB-F6DB0DC9AC28}" destId="{5EC4096C-7129-426B-AB76-3506F7BC08DA}" srcOrd="0" destOrd="0" presId="urn:microsoft.com/office/officeart/2005/8/layout/vList5"/>
    <dgm:cxn modelId="{375F354A-0F38-48E9-8E78-704629BDB13E}" type="presParOf" srcId="{36CB96D6-735D-46A2-A1EB-F6DB0DC9AC28}" destId="{F866C05B-5164-4264-B2E2-F971AD9FB6B7}"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CBDDDFB-5676-4849-9B2C-C864391F9120}"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ES"/>
        </a:p>
      </dgm:t>
    </dgm:pt>
    <dgm:pt modelId="{3AF1369C-1A09-412C-B490-C3B4DC074805}">
      <dgm:prSet phldrT="[Texto]" custT="1"/>
      <dgm:spPr>
        <a:solidFill>
          <a:srgbClr val="C4D600"/>
        </a:solidFill>
      </dgm:spPr>
      <dgm:t>
        <a:bodyPr/>
        <a:lstStyle/>
        <a:p>
          <a:r>
            <a:rPr lang="en-GB" sz="3600" dirty="0">
              <a:latin typeface="Gandhi Sans" panose="02000000000000000000" pitchFamily="50" charset="0"/>
              <a:ea typeface="Tahoma" panose="020B0604030504040204" pitchFamily="34" charset="0"/>
              <a:cs typeface="Tahoma" panose="020B0604030504040204" pitchFamily="34" charset="0"/>
            </a:rPr>
            <a:t>VALUE THE OTHER PERSON</a:t>
          </a:r>
        </a:p>
      </dgm:t>
    </dgm:pt>
    <dgm:pt modelId="{08B6F15C-2385-41DD-8C7B-64386F8F00AD}" type="parTrans" cxnId="{EDE7A946-72B8-486E-B084-E29F6E91BB00}">
      <dgm:prSet/>
      <dgm:spPr/>
      <dgm:t>
        <a:bodyPr/>
        <a:lstStyle/>
        <a:p>
          <a:endParaRPr lang="es-ES">
            <a:latin typeface="Gandhi Sans" panose="02000000000000000000" pitchFamily="50" charset="0"/>
          </a:endParaRPr>
        </a:p>
      </dgm:t>
    </dgm:pt>
    <dgm:pt modelId="{B12126EA-0DB6-4554-ADFB-66BD24D20578}" type="sibTrans" cxnId="{EDE7A946-72B8-486E-B084-E29F6E91BB00}">
      <dgm:prSet/>
      <dgm:spPr/>
      <dgm:t>
        <a:bodyPr/>
        <a:lstStyle/>
        <a:p>
          <a:endParaRPr lang="es-ES">
            <a:latin typeface="Gandhi Sans" panose="02000000000000000000" pitchFamily="50" charset="0"/>
          </a:endParaRPr>
        </a:p>
      </dgm:t>
    </dgm:pt>
    <dgm:pt modelId="{D8E9B858-8CBF-4160-AA56-2920D11A7025}">
      <dgm:prSet phldrT="[Texto]"/>
      <dgm:spPr>
        <a:gradFill flip="none" rotWithShape="0">
          <a:gsLst>
            <a:gs pos="0">
              <a:srgbClr val="C4D600">
                <a:tint val="66000"/>
                <a:satMod val="160000"/>
              </a:srgbClr>
            </a:gs>
            <a:gs pos="50000">
              <a:srgbClr val="C4D600">
                <a:tint val="44500"/>
                <a:satMod val="160000"/>
              </a:srgbClr>
            </a:gs>
            <a:gs pos="100000">
              <a:srgbClr val="C4D600">
                <a:tint val="23500"/>
                <a:satMod val="160000"/>
              </a:srgbClr>
            </a:gs>
          </a:gsLst>
          <a:lin ang="2700000" scaled="1"/>
          <a:tileRect/>
        </a:gradFill>
        <a:ln>
          <a:noFill/>
        </a:ln>
      </dgm:spPr>
      <dgm:t>
        <a:bodyPr/>
        <a:lstStyle/>
        <a:p>
          <a:pPr algn="l"/>
          <a:r>
            <a:rPr lang="en-GB">
              <a:latin typeface="Gandhi Sans" panose="02000000000000000000" pitchFamily="50" charset="0"/>
              <a:ea typeface="Tahoma" panose="020B0604030504040204" pitchFamily="34" charset="0"/>
              <a:cs typeface="Tahoma" panose="020B0604030504040204" pitchFamily="34" charset="0"/>
            </a:rPr>
            <a:t>Rumours are associated with our </a:t>
          </a:r>
          <a:r>
            <a:rPr lang="en-GB" b="1">
              <a:latin typeface="Gandhi Sans" panose="02000000000000000000" pitchFamily="50" charset="0"/>
              <a:ea typeface="Tahoma" panose="020B0604030504040204" pitchFamily="34" charset="0"/>
              <a:cs typeface="Tahoma" panose="020B0604030504040204" pitchFamily="34" charset="0"/>
            </a:rPr>
            <a:t>worries and fears</a:t>
          </a:r>
        </a:p>
      </dgm:t>
    </dgm:pt>
    <dgm:pt modelId="{3C9F8A95-8B1D-44A2-BA54-FBDF7888D311}" type="parTrans" cxnId="{F00C8F18-9949-4118-8AE9-D257382C4D31}">
      <dgm:prSet/>
      <dgm:spPr/>
      <dgm:t>
        <a:bodyPr/>
        <a:lstStyle/>
        <a:p>
          <a:endParaRPr lang="es-ES">
            <a:latin typeface="Gandhi Sans" panose="02000000000000000000" pitchFamily="50" charset="0"/>
          </a:endParaRPr>
        </a:p>
      </dgm:t>
    </dgm:pt>
    <dgm:pt modelId="{23C84CD5-2F42-4947-8881-52D57188358B}" type="sibTrans" cxnId="{F00C8F18-9949-4118-8AE9-D257382C4D31}">
      <dgm:prSet/>
      <dgm:spPr/>
      <dgm:t>
        <a:bodyPr/>
        <a:lstStyle/>
        <a:p>
          <a:endParaRPr lang="es-ES">
            <a:latin typeface="Gandhi Sans" panose="02000000000000000000" pitchFamily="50" charset="0"/>
          </a:endParaRPr>
        </a:p>
      </dgm:t>
    </dgm:pt>
    <dgm:pt modelId="{413DE477-EF18-4F52-A314-1F01F6A84005}">
      <dgm:prSet phldrT="[Texto]"/>
      <dgm:spPr>
        <a:gradFill flip="none" rotWithShape="0">
          <a:gsLst>
            <a:gs pos="0">
              <a:srgbClr val="C4D600">
                <a:tint val="66000"/>
                <a:satMod val="160000"/>
              </a:srgbClr>
            </a:gs>
            <a:gs pos="50000">
              <a:srgbClr val="C4D600">
                <a:tint val="44500"/>
                <a:satMod val="160000"/>
              </a:srgbClr>
            </a:gs>
            <a:gs pos="100000">
              <a:srgbClr val="C4D600">
                <a:tint val="23500"/>
                <a:satMod val="160000"/>
              </a:srgbClr>
            </a:gs>
          </a:gsLst>
          <a:lin ang="2700000" scaled="1"/>
          <a:tileRect/>
        </a:gradFill>
        <a:ln>
          <a:noFill/>
        </a:ln>
      </dgm:spPr>
      <dgm:t>
        <a:bodyPr/>
        <a:lstStyle/>
        <a:p>
          <a:pPr algn="just"/>
          <a:r>
            <a:rPr lang="en-GB">
              <a:latin typeface="Gandhi Sans" panose="02000000000000000000" pitchFamily="50" charset="0"/>
              <a:ea typeface="Tahoma" panose="020B0604030504040204" pitchFamily="34" charset="0"/>
              <a:cs typeface="Tahoma" panose="020B0604030504040204" pitchFamily="34" charset="0"/>
            </a:rPr>
            <a:t>Try to understand and recognise the other person’s worries to achieve a better degree of receptiveness. </a:t>
          </a:r>
          <a:r>
            <a:rPr lang="en-GB" b="1">
              <a:latin typeface="Gandhi Sans" panose="02000000000000000000" pitchFamily="50" charset="0"/>
              <a:ea typeface="Tahoma" panose="020B0604030504040204" pitchFamily="34" charset="0"/>
              <a:cs typeface="Tahoma" panose="020B0604030504040204" pitchFamily="34" charset="0"/>
            </a:rPr>
            <a:t>Avoid accusations</a:t>
          </a:r>
        </a:p>
      </dgm:t>
    </dgm:pt>
    <dgm:pt modelId="{00310E4D-3E97-49C4-AFDC-8F4DB0CDBF4A}" type="parTrans" cxnId="{961173C8-89D7-427D-8510-6172CD64DD76}">
      <dgm:prSet/>
      <dgm:spPr/>
      <dgm:t>
        <a:bodyPr/>
        <a:lstStyle/>
        <a:p>
          <a:endParaRPr lang="es-ES">
            <a:latin typeface="Gandhi Sans" panose="02000000000000000000" pitchFamily="50" charset="0"/>
          </a:endParaRPr>
        </a:p>
      </dgm:t>
    </dgm:pt>
    <dgm:pt modelId="{5BF3D568-5C31-4D07-A942-52869C183CCC}" type="sibTrans" cxnId="{961173C8-89D7-427D-8510-6172CD64DD76}">
      <dgm:prSet/>
      <dgm:spPr/>
      <dgm:t>
        <a:bodyPr/>
        <a:lstStyle/>
        <a:p>
          <a:endParaRPr lang="es-ES">
            <a:latin typeface="Gandhi Sans" panose="02000000000000000000" pitchFamily="50" charset="0"/>
          </a:endParaRPr>
        </a:p>
      </dgm:t>
    </dgm:pt>
    <dgm:pt modelId="{942F963A-36F3-4E90-A461-356998EAA798}">
      <dgm:prSet phldrT="[Texto]" custT="1"/>
      <dgm:spPr>
        <a:solidFill>
          <a:srgbClr val="6CC24A"/>
        </a:solidFill>
      </dgm:spPr>
      <dgm:t>
        <a:bodyPr/>
        <a:lstStyle/>
        <a:p>
          <a:pPr algn="ctr"/>
          <a:r>
            <a:rPr lang="en-GB" sz="3600" dirty="0">
              <a:latin typeface="Gandhi Sans" panose="02000000000000000000" pitchFamily="50" charset="0"/>
              <a:ea typeface="Tahoma" panose="020B0604030504040204" pitchFamily="34" charset="0"/>
              <a:cs typeface="Tahoma" panose="020B0604030504040204" pitchFamily="34" charset="0"/>
            </a:rPr>
            <a:t>LISTEN ACTIVELY</a:t>
          </a:r>
        </a:p>
      </dgm:t>
    </dgm:pt>
    <dgm:pt modelId="{2B61BF5B-496F-4529-A888-4348D34B9606}" type="parTrans" cxnId="{7D820ED5-F104-48AE-B479-18CCB4C5BA36}">
      <dgm:prSet/>
      <dgm:spPr/>
      <dgm:t>
        <a:bodyPr/>
        <a:lstStyle/>
        <a:p>
          <a:endParaRPr lang="es-ES">
            <a:latin typeface="Gandhi Sans" panose="02000000000000000000" pitchFamily="50" charset="0"/>
          </a:endParaRPr>
        </a:p>
      </dgm:t>
    </dgm:pt>
    <dgm:pt modelId="{4A46E333-2B3B-41E1-9D71-9D4AD1B58399}" type="sibTrans" cxnId="{7D820ED5-F104-48AE-B479-18CCB4C5BA36}">
      <dgm:prSet/>
      <dgm:spPr/>
      <dgm:t>
        <a:bodyPr/>
        <a:lstStyle/>
        <a:p>
          <a:endParaRPr lang="es-ES">
            <a:latin typeface="Gandhi Sans" panose="02000000000000000000" pitchFamily="50" charset="0"/>
          </a:endParaRPr>
        </a:p>
      </dgm:t>
    </dgm:pt>
    <dgm:pt modelId="{91EBEB23-CEF6-4EC1-8366-932668967F9B}">
      <dgm:prSet phldrT="[Texto]"/>
      <dgm:spPr>
        <a:gradFill flip="none" rotWithShape="0">
          <a:gsLst>
            <a:gs pos="0">
              <a:srgbClr val="6CC24A">
                <a:tint val="66000"/>
                <a:satMod val="160000"/>
              </a:srgbClr>
            </a:gs>
            <a:gs pos="50000">
              <a:srgbClr val="6CC24A">
                <a:tint val="44500"/>
                <a:satMod val="160000"/>
              </a:srgbClr>
            </a:gs>
            <a:gs pos="100000">
              <a:srgbClr val="6CC24A">
                <a:tint val="23500"/>
                <a:satMod val="160000"/>
              </a:srgbClr>
            </a:gs>
          </a:gsLst>
          <a:lin ang="2700000" scaled="1"/>
          <a:tileRect/>
        </a:gradFill>
        <a:ln>
          <a:noFill/>
        </a:ln>
      </dgm:spPr>
      <dgm:t>
        <a:bodyPr/>
        <a:lstStyle/>
        <a:p>
          <a:r>
            <a:rPr lang="en-GB" b="0">
              <a:latin typeface="Gandhi Sans" panose="02000000000000000000" pitchFamily="50" charset="0"/>
              <a:ea typeface="Tahoma" panose="020B0604030504040204" pitchFamily="34" charset="0"/>
              <a:cs typeface="Tahoma" panose="020B0604030504040204" pitchFamily="34" charset="0"/>
            </a:rPr>
            <a:t>Active </a:t>
          </a:r>
          <a:r>
            <a:rPr lang="en-GB" b="1">
              <a:latin typeface="Gandhi Sans" panose="02000000000000000000" pitchFamily="50" charset="0"/>
              <a:ea typeface="Tahoma" panose="020B0604030504040204" pitchFamily="34" charset="0"/>
              <a:cs typeface="Tahoma" panose="020B0604030504040204" pitchFamily="34" charset="0"/>
            </a:rPr>
            <a:t>listening </a:t>
          </a:r>
          <a:r>
            <a:rPr lang="en-GB" b="0">
              <a:latin typeface="Gandhi Sans" panose="02000000000000000000" pitchFamily="50" charset="0"/>
              <a:ea typeface="Tahoma" panose="020B0604030504040204" pitchFamily="34" charset="0"/>
              <a:cs typeface="Tahoma" panose="020B0604030504040204" pitchFamily="34" charset="0"/>
            </a:rPr>
            <a:t>helps people to understand the thoughts, feelings and actions of others and give meaning to what they say</a:t>
          </a:r>
        </a:p>
      </dgm:t>
    </dgm:pt>
    <dgm:pt modelId="{CCCFD8BE-7ADA-418D-BCF4-A7D9EF266BBA}" type="parTrans" cxnId="{63DD9F10-533B-4D05-92FF-2654D6D8AB21}">
      <dgm:prSet/>
      <dgm:spPr/>
      <dgm:t>
        <a:bodyPr/>
        <a:lstStyle/>
        <a:p>
          <a:endParaRPr lang="es-ES">
            <a:latin typeface="Gandhi Sans" panose="02000000000000000000" pitchFamily="50" charset="0"/>
          </a:endParaRPr>
        </a:p>
      </dgm:t>
    </dgm:pt>
    <dgm:pt modelId="{984C886C-B5DF-454C-B1F0-C5270FB24CE7}" type="sibTrans" cxnId="{63DD9F10-533B-4D05-92FF-2654D6D8AB21}">
      <dgm:prSet/>
      <dgm:spPr/>
      <dgm:t>
        <a:bodyPr/>
        <a:lstStyle/>
        <a:p>
          <a:endParaRPr lang="es-ES">
            <a:latin typeface="Gandhi Sans" panose="02000000000000000000" pitchFamily="50" charset="0"/>
          </a:endParaRPr>
        </a:p>
      </dgm:t>
    </dgm:pt>
    <dgm:pt modelId="{461DFB17-489E-4D6E-A902-DA18A73E173F}">
      <dgm:prSet phldrT="[Texto]"/>
      <dgm:spPr>
        <a:gradFill flip="none" rotWithShape="0">
          <a:gsLst>
            <a:gs pos="0">
              <a:srgbClr val="6CC24A">
                <a:tint val="66000"/>
                <a:satMod val="160000"/>
              </a:srgbClr>
            </a:gs>
            <a:gs pos="50000">
              <a:srgbClr val="6CC24A">
                <a:tint val="44500"/>
                <a:satMod val="160000"/>
              </a:srgbClr>
            </a:gs>
            <a:gs pos="100000">
              <a:srgbClr val="6CC24A">
                <a:tint val="23500"/>
                <a:satMod val="160000"/>
              </a:srgbClr>
            </a:gs>
          </a:gsLst>
          <a:lin ang="2700000" scaled="1"/>
          <a:tileRect/>
        </a:gradFill>
        <a:ln>
          <a:noFill/>
        </a:ln>
      </dgm:spPr>
      <dgm:t>
        <a:bodyPr/>
        <a:lstStyle/>
        <a:p>
          <a:r>
            <a:rPr lang="en-GB" b="0">
              <a:latin typeface="Gandhi Sans" panose="02000000000000000000" pitchFamily="50" charset="0"/>
              <a:ea typeface="Tahoma" panose="020B0604030504040204" pitchFamily="34" charset="0"/>
              <a:cs typeface="Tahoma" panose="020B0604030504040204" pitchFamily="34" charset="0"/>
            </a:rPr>
            <a:t>To listen, </a:t>
          </a:r>
          <a:r>
            <a:rPr lang="en-GB" b="1">
              <a:latin typeface="Gandhi Sans" panose="02000000000000000000" pitchFamily="50" charset="0"/>
              <a:ea typeface="Tahoma" panose="020B0604030504040204" pitchFamily="34" charset="0"/>
              <a:cs typeface="Tahoma" panose="020B0604030504040204" pitchFamily="34" charset="0"/>
            </a:rPr>
            <a:t>you need to stop speaking; </a:t>
          </a:r>
          <a:r>
            <a:rPr lang="en-GB" b="0">
              <a:latin typeface="Gandhi Sans" panose="02000000000000000000" pitchFamily="50" charset="0"/>
              <a:ea typeface="Tahoma" panose="020B0604030504040204" pitchFamily="34" charset="0"/>
              <a:cs typeface="Tahoma" panose="020B0604030504040204" pitchFamily="34" charset="0"/>
            </a:rPr>
            <a:t>don’t interrupt or talk over people</a:t>
          </a:r>
        </a:p>
      </dgm:t>
    </dgm:pt>
    <dgm:pt modelId="{456196EF-972C-4109-B9AA-5273376CC6DD}" type="parTrans" cxnId="{D6DCA1E1-85E8-4D73-A0AC-34EA0AB0AFE9}">
      <dgm:prSet/>
      <dgm:spPr/>
      <dgm:t>
        <a:bodyPr/>
        <a:lstStyle/>
        <a:p>
          <a:endParaRPr lang="es-ES">
            <a:latin typeface="Gandhi Sans" panose="02000000000000000000" pitchFamily="50" charset="0"/>
          </a:endParaRPr>
        </a:p>
      </dgm:t>
    </dgm:pt>
    <dgm:pt modelId="{6B1D6772-C213-4FAF-A5AF-D9861EC44057}" type="sibTrans" cxnId="{D6DCA1E1-85E8-4D73-A0AC-34EA0AB0AFE9}">
      <dgm:prSet/>
      <dgm:spPr/>
      <dgm:t>
        <a:bodyPr/>
        <a:lstStyle/>
        <a:p>
          <a:endParaRPr lang="es-ES">
            <a:latin typeface="Gandhi Sans" panose="02000000000000000000" pitchFamily="50" charset="0"/>
          </a:endParaRPr>
        </a:p>
      </dgm:t>
    </dgm:pt>
    <dgm:pt modelId="{C4B7161E-6DE2-4257-8753-453FAE276ADA}">
      <dgm:prSet phldrT="[Texto]"/>
      <dgm:spPr>
        <a:gradFill flip="none" rotWithShape="0">
          <a:gsLst>
            <a:gs pos="0">
              <a:srgbClr val="6CC24A">
                <a:tint val="66000"/>
                <a:satMod val="160000"/>
              </a:srgbClr>
            </a:gs>
            <a:gs pos="50000">
              <a:srgbClr val="6CC24A">
                <a:tint val="44500"/>
                <a:satMod val="160000"/>
              </a:srgbClr>
            </a:gs>
            <a:gs pos="100000">
              <a:srgbClr val="6CC24A">
                <a:tint val="23500"/>
                <a:satMod val="160000"/>
              </a:srgbClr>
            </a:gs>
          </a:gsLst>
          <a:lin ang="2700000" scaled="1"/>
          <a:tileRect/>
        </a:gradFill>
        <a:ln>
          <a:noFill/>
        </a:ln>
      </dgm:spPr>
      <dgm:t>
        <a:bodyPr/>
        <a:lstStyle/>
        <a:p>
          <a:r>
            <a:rPr lang="en-GB" b="1">
              <a:latin typeface="Gandhi Sans" panose="02000000000000000000" pitchFamily="50" charset="0"/>
              <a:ea typeface="Tahoma" panose="020B0604030504040204" pitchFamily="34" charset="0"/>
              <a:cs typeface="Tahoma" panose="020B0604030504040204" pitchFamily="34" charset="0"/>
            </a:rPr>
            <a:t>Ask questions</a:t>
          </a:r>
        </a:p>
      </dgm:t>
    </dgm:pt>
    <dgm:pt modelId="{05FB6C77-F03C-42A8-AA81-6325AFAFBC69}" type="parTrans" cxnId="{AA2639D2-486F-4C2D-B09C-3BB2680D8969}">
      <dgm:prSet/>
      <dgm:spPr/>
      <dgm:t>
        <a:bodyPr/>
        <a:lstStyle/>
        <a:p>
          <a:endParaRPr lang="es-ES">
            <a:latin typeface="Gandhi Sans" panose="02000000000000000000" pitchFamily="50" charset="0"/>
          </a:endParaRPr>
        </a:p>
      </dgm:t>
    </dgm:pt>
    <dgm:pt modelId="{30AF2F1F-428A-4BC6-920C-0C1AA894DD31}" type="sibTrans" cxnId="{AA2639D2-486F-4C2D-B09C-3BB2680D8969}">
      <dgm:prSet/>
      <dgm:spPr/>
      <dgm:t>
        <a:bodyPr/>
        <a:lstStyle/>
        <a:p>
          <a:endParaRPr lang="es-ES">
            <a:latin typeface="Gandhi Sans" panose="02000000000000000000" pitchFamily="50" charset="0"/>
          </a:endParaRPr>
        </a:p>
      </dgm:t>
    </dgm:pt>
    <dgm:pt modelId="{ED65DF03-3549-4F2A-AB92-591CB7652990}" type="pres">
      <dgm:prSet presAssocID="{5CBDDDFB-5676-4849-9B2C-C864391F9120}" presName="Name0" presStyleCnt="0">
        <dgm:presLayoutVars>
          <dgm:dir/>
          <dgm:animLvl val="lvl"/>
          <dgm:resizeHandles val="exact"/>
        </dgm:presLayoutVars>
      </dgm:prSet>
      <dgm:spPr/>
      <dgm:t>
        <a:bodyPr/>
        <a:lstStyle/>
        <a:p>
          <a:endParaRPr lang="en-US"/>
        </a:p>
      </dgm:t>
    </dgm:pt>
    <dgm:pt modelId="{F4D74E22-8DED-4209-B508-499A465043FC}" type="pres">
      <dgm:prSet presAssocID="{3AF1369C-1A09-412C-B490-C3B4DC074805}" presName="linNode" presStyleCnt="0"/>
      <dgm:spPr/>
    </dgm:pt>
    <dgm:pt modelId="{572D9523-DE43-4E8A-B9CC-16C7297A62D8}" type="pres">
      <dgm:prSet presAssocID="{3AF1369C-1A09-412C-B490-C3B4DC074805}" presName="parentText" presStyleLbl="node1" presStyleIdx="0" presStyleCnt="2" custScaleY="71115">
        <dgm:presLayoutVars>
          <dgm:chMax val="1"/>
          <dgm:bulletEnabled val="1"/>
        </dgm:presLayoutVars>
      </dgm:prSet>
      <dgm:spPr/>
      <dgm:t>
        <a:bodyPr/>
        <a:lstStyle/>
        <a:p>
          <a:endParaRPr lang="en-US"/>
        </a:p>
      </dgm:t>
    </dgm:pt>
    <dgm:pt modelId="{F79DEFC1-F2F8-4B23-B1EB-CDABFD45E7A0}" type="pres">
      <dgm:prSet presAssocID="{3AF1369C-1A09-412C-B490-C3B4DC074805}" presName="descendantText" presStyleLbl="alignAccFollowNode1" presStyleIdx="0" presStyleCnt="2" custScaleY="87895">
        <dgm:presLayoutVars>
          <dgm:bulletEnabled val="1"/>
        </dgm:presLayoutVars>
      </dgm:prSet>
      <dgm:spPr/>
      <dgm:t>
        <a:bodyPr/>
        <a:lstStyle/>
        <a:p>
          <a:endParaRPr lang="en-US"/>
        </a:p>
      </dgm:t>
    </dgm:pt>
    <dgm:pt modelId="{CD2367FD-838A-4C1A-A111-59ADE85F6CFC}" type="pres">
      <dgm:prSet presAssocID="{B12126EA-0DB6-4554-ADFB-66BD24D20578}" presName="sp" presStyleCnt="0"/>
      <dgm:spPr/>
    </dgm:pt>
    <dgm:pt modelId="{F76E9450-8A52-445D-8222-C3F99ACD77DB}" type="pres">
      <dgm:prSet presAssocID="{942F963A-36F3-4E90-A461-356998EAA798}" presName="linNode" presStyleCnt="0"/>
      <dgm:spPr/>
    </dgm:pt>
    <dgm:pt modelId="{D9B08253-728D-4B51-B318-9FE33F9AD7BF}" type="pres">
      <dgm:prSet presAssocID="{942F963A-36F3-4E90-A461-356998EAA798}" presName="parentText" presStyleLbl="node1" presStyleIdx="1" presStyleCnt="2" custScaleY="83124">
        <dgm:presLayoutVars>
          <dgm:chMax val="1"/>
          <dgm:bulletEnabled val="1"/>
        </dgm:presLayoutVars>
      </dgm:prSet>
      <dgm:spPr/>
      <dgm:t>
        <a:bodyPr/>
        <a:lstStyle/>
        <a:p>
          <a:endParaRPr lang="en-US"/>
        </a:p>
      </dgm:t>
    </dgm:pt>
    <dgm:pt modelId="{644B8A3B-4E14-4CAF-90B0-16A0A49035A3}" type="pres">
      <dgm:prSet presAssocID="{942F963A-36F3-4E90-A461-356998EAA798}" presName="descendantText" presStyleLbl="alignAccFollowNode1" presStyleIdx="1" presStyleCnt="2" custScaleY="95743">
        <dgm:presLayoutVars>
          <dgm:bulletEnabled val="1"/>
        </dgm:presLayoutVars>
      </dgm:prSet>
      <dgm:spPr/>
      <dgm:t>
        <a:bodyPr/>
        <a:lstStyle/>
        <a:p>
          <a:endParaRPr lang="en-US"/>
        </a:p>
      </dgm:t>
    </dgm:pt>
  </dgm:ptLst>
  <dgm:cxnLst>
    <dgm:cxn modelId="{63DD9F10-533B-4D05-92FF-2654D6D8AB21}" srcId="{942F963A-36F3-4E90-A461-356998EAA798}" destId="{91EBEB23-CEF6-4EC1-8366-932668967F9B}" srcOrd="0" destOrd="0" parTransId="{CCCFD8BE-7ADA-418D-BCF4-A7D9EF266BBA}" sibTransId="{984C886C-B5DF-454C-B1F0-C5270FB24CE7}"/>
    <dgm:cxn modelId="{7D820ED5-F104-48AE-B479-18CCB4C5BA36}" srcId="{5CBDDDFB-5676-4849-9B2C-C864391F9120}" destId="{942F963A-36F3-4E90-A461-356998EAA798}" srcOrd="1" destOrd="0" parTransId="{2B61BF5B-496F-4529-A888-4348D34B9606}" sibTransId="{4A46E333-2B3B-41E1-9D71-9D4AD1B58399}"/>
    <dgm:cxn modelId="{AA2639D2-486F-4C2D-B09C-3BB2680D8969}" srcId="{942F963A-36F3-4E90-A461-356998EAA798}" destId="{C4B7161E-6DE2-4257-8753-453FAE276ADA}" srcOrd="2" destOrd="0" parTransId="{05FB6C77-F03C-42A8-AA81-6325AFAFBC69}" sibTransId="{30AF2F1F-428A-4BC6-920C-0C1AA894DD31}"/>
    <dgm:cxn modelId="{EDE7A946-72B8-486E-B084-E29F6E91BB00}" srcId="{5CBDDDFB-5676-4849-9B2C-C864391F9120}" destId="{3AF1369C-1A09-412C-B490-C3B4DC074805}" srcOrd="0" destOrd="0" parTransId="{08B6F15C-2385-41DD-8C7B-64386F8F00AD}" sibTransId="{B12126EA-0DB6-4554-ADFB-66BD24D20578}"/>
    <dgm:cxn modelId="{1DDDA779-C504-4DB9-B80B-46A5C167669A}" type="presOf" srcId="{D8E9B858-8CBF-4160-AA56-2920D11A7025}" destId="{F79DEFC1-F2F8-4B23-B1EB-CDABFD45E7A0}" srcOrd="0" destOrd="0" presId="urn:microsoft.com/office/officeart/2005/8/layout/vList5"/>
    <dgm:cxn modelId="{185E547D-5015-442C-99E3-4523C76C07D2}" type="presOf" srcId="{461DFB17-489E-4D6E-A902-DA18A73E173F}" destId="{644B8A3B-4E14-4CAF-90B0-16A0A49035A3}" srcOrd="0" destOrd="1" presId="urn:microsoft.com/office/officeart/2005/8/layout/vList5"/>
    <dgm:cxn modelId="{2BF533A9-6C12-44C5-B164-52C38E295C4F}" type="presOf" srcId="{91EBEB23-CEF6-4EC1-8366-932668967F9B}" destId="{644B8A3B-4E14-4CAF-90B0-16A0A49035A3}" srcOrd="0" destOrd="0" presId="urn:microsoft.com/office/officeart/2005/8/layout/vList5"/>
    <dgm:cxn modelId="{F00C8F18-9949-4118-8AE9-D257382C4D31}" srcId="{3AF1369C-1A09-412C-B490-C3B4DC074805}" destId="{D8E9B858-8CBF-4160-AA56-2920D11A7025}" srcOrd="0" destOrd="0" parTransId="{3C9F8A95-8B1D-44A2-BA54-FBDF7888D311}" sibTransId="{23C84CD5-2F42-4947-8881-52D57188358B}"/>
    <dgm:cxn modelId="{3B0CB94F-1631-4450-A55B-E5F27EB5E4DA}" type="presOf" srcId="{C4B7161E-6DE2-4257-8753-453FAE276ADA}" destId="{644B8A3B-4E14-4CAF-90B0-16A0A49035A3}" srcOrd="0" destOrd="2" presId="urn:microsoft.com/office/officeart/2005/8/layout/vList5"/>
    <dgm:cxn modelId="{D6DCA1E1-85E8-4D73-A0AC-34EA0AB0AFE9}" srcId="{942F963A-36F3-4E90-A461-356998EAA798}" destId="{461DFB17-489E-4D6E-A902-DA18A73E173F}" srcOrd="1" destOrd="0" parTransId="{456196EF-972C-4109-B9AA-5273376CC6DD}" sibTransId="{6B1D6772-C213-4FAF-A5AF-D9861EC44057}"/>
    <dgm:cxn modelId="{043409F7-A88D-4773-9C08-ED08EE0A1933}" type="presOf" srcId="{942F963A-36F3-4E90-A461-356998EAA798}" destId="{D9B08253-728D-4B51-B318-9FE33F9AD7BF}" srcOrd="0" destOrd="0" presId="urn:microsoft.com/office/officeart/2005/8/layout/vList5"/>
    <dgm:cxn modelId="{06519535-3D68-414D-9133-3B0C1B9029C2}" type="presOf" srcId="{413DE477-EF18-4F52-A314-1F01F6A84005}" destId="{F79DEFC1-F2F8-4B23-B1EB-CDABFD45E7A0}" srcOrd="0" destOrd="1" presId="urn:microsoft.com/office/officeart/2005/8/layout/vList5"/>
    <dgm:cxn modelId="{FFF4D845-D0C1-420A-8AD5-920C57372ED0}" type="presOf" srcId="{5CBDDDFB-5676-4849-9B2C-C864391F9120}" destId="{ED65DF03-3549-4F2A-AB92-591CB7652990}" srcOrd="0" destOrd="0" presId="urn:microsoft.com/office/officeart/2005/8/layout/vList5"/>
    <dgm:cxn modelId="{961173C8-89D7-427D-8510-6172CD64DD76}" srcId="{3AF1369C-1A09-412C-B490-C3B4DC074805}" destId="{413DE477-EF18-4F52-A314-1F01F6A84005}" srcOrd="1" destOrd="0" parTransId="{00310E4D-3E97-49C4-AFDC-8F4DB0CDBF4A}" sibTransId="{5BF3D568-5C31-4D07-A942-52869C183CCC}"/>
    <dgm:cxn modelId="{EEC6EEA8-570F-41F2-9438-513450C5D505}" type="presOf" srcId="{3AF1369C-1A09-412C-B490-C3B4DC074805}" destId="{572D9523-DE43-4E8A-B9CC-16C7297A62D8}" srcOrd="0" destOrd="0" presId="urn:microsoft.com/office/officeart/2005/8/layout/vList5"/>
    <dgm:cxn modelId="{EFD31CF5-C129-4A38-8103-B5CDC22E894D}" type="presParOf" srcId="{ED65DF03-3549-4F2A-AB92-591CB7652990}" destId="{F4D74E22-8DED-4209-B508-499A465043FC}" srcOrd="0" destOrd="0" presId="urn:microsoft.com/office/officeart/2005/8/layout/vList5"/>
    <dgm:cxn modelId="{9F70F47A-EB88-4C96-8375-8DACD23D6160}" type="presParOf" srcId="{F4D74E22-8DED-4209-B508-499A465043FC}" destId="{572D9523-DE43-4E8A-B9CC-16C7297A62D8}" srcOrd="0" destOrd="0" presId="urn:microsoft.com/office/officeart/2005/8/layout/vList5"/>
    <dgm:cxn modelId="{A25490E9-99CB-4B06-B157-F700F6C70302}" type="presParOf" srcId="{F4D74E22-8DED-4209-B508-499A465043FC}" destId="{F79DEFC1-F2F8-4B23-B1EB-CDABFD45E7A0}" srcOrd="1" destOrd="0" presId="urn:microsoft.com/office/officeart/2005/8/layout/vList5"/>
    <dgm:cxn modelId="{4D1ED09E-2890-484B-BDB3-E5DA69F77E1F}" type="presParOf" srcId="{ED65DF03-3549-4F2A-AB92-591CB7652990}" destId="{CD2367FD-838A-4C1A-A111-59ADE85F6CFC}" srcOrd="1" destOrd="0" presId="urn:microsoft.com/office/officeart/2005/8/layout/vList5"/>
    <dgm:cxn modelId="{0B20D1E6-BA79-4983-A223-952E770B8D22}" type="presParOf" srcId="{ED65DF03-3549-4F2A-AB92-591CB7652990}" destId="{F76E9450-8A52-445D-8222-C3F99ACD77DB}" srcOrd="2" destOrd="0" presId="urn:microsoft.com/office/officeart/2005/8/layout/vList5"/>
    <dgm:cxn modelId="{AF2B3624-A4FB-4B92-84FF-DCD990672DF6}" type="presParOf" srcId="{F76E9450-8A52-445D-8222-C3F99ACD77DB}" destId="{D9B08253-728D-4B51-B318-9FE33F9AD7BF}" srcOrd="0" destOrd="0" presId="urn:microsoft.com/office/officeart/2005/8/layout/vList5"/>
    <dgm:cxn modelId="{42542660-4CFF-4E1B-A300-1F587C05FE35}" type="presParOf" srcId="{F76E9450-8A52-445D-8222-C3F99ACD77DB}" destId="{644B8A3B-4E14-4CAF-90B0-16A0A49035A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10129-E057-4BF4-8674-A83142067F4A}">
      <dsp:nvSpPr>
        <dsp:cNvPr id="0" name=""/>
        <dsp:cNvSpPr/>
      </dsp:nvSpPr>
      <dsp:spPr>
        <a:xfrm rot="5400000">
          <a:off x="5267916" y="-2041234"/>
          <a:ext cx="1117941" cy="5484129"/>
        </a:xfrm>
        <a:prstGeom prst="round2SameRect">
          <a:avLst/>
        </a:prstGeom>
        <a:gradFill flip="none" rotWithShape="0">
          <a:gsLst>
            <a:gs pos="0">
              <a:srgbClr val="6CC24A">
                <a:tint val="66000"/>
                <a:satMod val="160000"/>
              </a:srgbClr>
            </a:gs>
            <a:gs pos="50000">
              <a:srgbClr val="6CC24A">
                <a:tint val="44500"/>
                <a:satMod val="160000"/>
              </a:srgbClr>
            </a:gs>
            <a:gs pos="100000">
              <a:srgbClr val="6CC24A">
                <a:tint val="23500"/>
                <a:satMod val="160000"/>
              </a:srgbClr>
            </a:gs>
          </a:gsLst>
          <a:lin ang="2700000" scaled="1"/>
          <a:tileRect/>
        </a:gra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GB" sz="1100" kern="1200" dirty="0" smtClean="0">
              <a:latin typeface="Gandhi Sans" panose="02000000000000000000" pitchFamily="50" charset="0"/>
              <a:ea typeface="Tahoma" panose="020B0604030504040204" pitchFamily="34" charset="0"/>
              <a:cs typeface="Arial" panose="020B0604020202020204" pitchFamily="34" charset="0"/>
            </a:rPr>
            <a:t>  It </a:t>
          </a:r>
          <a:r>
            <a:rPr lang="en-GB" sz="1100" kern="1200" dirty="0">
              <a:latin typeface="Gandhi Sans" panose="02000000000000000000" pitchFamily="50" charset="0"/>
              <a:ea typeface="Tahoma" panose="020B0604030504040204" pitchFamily="34" charset="0"/>
              <a:cs typeface="Arial" panose="020B0604020202020204" pitchFamily="34" charset="0"/>
            </a:rPr>
            <a:t>is a communicative and social impact strategy.</a:t>
          </a:r>
        </a:p>
        <a:p>
          <a:pPr marL="57150" lvl="1" indent="-57150" algn="l" defTabSz="488950">
            <a:lnSpc>
              <a:spcPct val="90000"/>
            </a:lnSpc>
            <a:spcBef>
              <a:spcPct val="0"/>
            </a:spcBef>
            <a:spcAft>
              <a:spcPct val="15000"/>
            </a:spcAft>
            <a:buChar char="••"/>
          </a:pPr>
          <a:r>
            <a:rPr lang="en-GB" sz="1100" kern="1200" dirty="0" smtClean="0">
              <a:latin typeface="Gandhi Sans" panose="02000000000000000000" pitchFamily="50" charset="0"/>
              <a:ea typeface="Tahoma" panose="020B0604030504040204" pitchFamily="34" charset="0"/>
              <a:cs typeface="Arial" panose="020B0604020202020204" pitchFamily="34" charset="0"/>
            </a:rPr>
            <a:t>  Its </a:t>
          </a:r>
          <a:r>
            <a:rPr lang="en-GB" sz="1100" kern="1200" dirty="0">
              <a:latin typeface="Gandhi Sans" panose="02000000000000000000" pitchFamily="50" charset="0"/>
              <a:ea typeface="Tahoma" panose="020B0604030504040204" pitchFamily="34" charset="0"/>
              <a:cs typeface="Arial" panose="020B0604020202020204" pitchFamily="34" charset="0"/>
            </a:rPr>
            <a:t>ambition is to fight the negative rumours and stereotypes </a:t>
          </a:r>
          <a:r>
            <a:rPr lang="en-GB" sz="1100" kern="1200" dirty="0" smtClean="0">
              <a:latin typeface="Gandhi Sans" panose="02000000000000000000" pitchFamily="50" charset="0"/>
              <a:ea typeface="Tahoma" panose="020B0604030504040204" pitchFamily="34" charset="0"/>
              <a:cs typeface="Arial" panose="020B0604020202020204" pitchFamily="34" charset="0"/>
            </a:rPr>
            <a:t> that </a:t>
          </a:r>
          <a:r>
            <a:rPr lang="en-GB" sz="1100" kern="1200" dirty="0">
              <a:latin typeface="Gandhi Sans" panose="02000000000000000000" pitchFamily="50" charset="0"/>
              <a:ea typeface="Tahoma" panose="020B0604030504040204" pitchFamily="34" charset="0"/>
              <a:cs typeface="Arial" panose="020B0604020202020204" pitchFamily="34" charset="0"/>
            </a:rPr>
            <a:t>stand in the way of harmonious coexistence among the diverse communities of Andalusia, Ceuta and Melilla.</a:t>
          </a:r>
        </a:p>
      </dsp:txBody>
      <dsp:txXfrm rot="-5400000">
        <a:off x="3084823" y="196432"/>
        <a:ext cx="5429556" cy="1008795"/>
      </dsp:txXfrm>
    </dsp:sp>
    <dsp:sp modelId="{0A6B40B0-F57B-431C-B45B-2C557DA5F762}">
      <dsp:nvSpPr>
        <dsp:cNvPr id="0" name=""/>
        <dsp:cNvSpPr/>
      </dsp:nvSpPr>
      <dsp:spPr>
        <a:xfrm>
          <a:off x="0" y="2117"/>
          <a:ext cx="3084822" cy="1397426"/>
        </a:xfrm>
        <a:prstGeom prst="roundRect">
          <a:avLst/>
        </a:prstGeom>
        <a:solidFill>
          <a:srgbClr val="6CC24A"/>
        </a:solidFill>
        <a:ln w="25400" cap="flat" cmpd="sng" algn="ctr">
          <a:solidFill>
            <a:srgbClr val="6CC24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GB" sz="2600" b="1" kern="1200">
              <a:latin typeface="Gandhi Sans" panose="02000000000000000000" pitchFamily="50" charset="0"/>
              <a:ea typeface="Tahoma" panose="020B0604030504040204" pitchFamily="34" charset="0"/>
              <a:cs typeface="Tahoma" panose="020B0604030504040204" pitchFamily="34" charset="0"/>
            </a:rPr>
            <a:t>What it is</a:t>
          </a:r>
        </a:p>
      </dsp:txBody>
      <dsp:txXfrm>
        <a:off x="68217" y="70334"/>
        <a:ext cx="2948388" cy="1260992"/>
      </dsp:txXfrm>
    </dsp:sp>
    <dsp:sp modelId="{3596A114-DD65-45D6-88F4-E88706771B79}">
      <dsp:nvSpPr>
        <dsp:cNvPr id="0" name=""/>
        <dsp:cNvSpPr/>
      </dsp:nvSpPr>
      <dsp:spPr>
        <a:xfrm rot="5400000">
          <a:off x="5267916" y="-573936"/>
          <a:ext cx="1117941" cy="5484129"/>
        </a:xfrm>
        <a:prstGeom prst="round2SameRect">
          <a:avLst/>
        </a:prstGeom>
        <a:gradFill flip="none" rotWithShape="0">
          <a:gsLst>
            <a:gs pos="0">
              <a:srgbClr val="A1D6CA">
                <a:tint val="66000"/>
                <a:satMod val="160000"/>
              </a:srgbClr>
            </a:gs>
            <a:gs pos="50000">
              <a:srgbClr val="A1D6CA">
                <a:tint val="44500"/>
                <a:satMod val="160000"/>
              </a:srgbClr>
            </a:gs>
            <a:gs pos="100000">
              <a:srgbClr val="A1D6CA">
                <a:tint val="23500"/>
                <a:satMod val="160000"/>
              </a:srgbClr>
            </a:gs>
          </a:gsLst>
          <a:lin ang="0" scaled="1"/>
          <a:tileRect/>
        </a:gradFill>
        <a:ln w="25400" cap="flat" cmpd="sng" algn="ctr">
          <a:solidFill>
            <a:schemeClr val="accent5">
              <a:tint val="40000"/>
              <a:alpha val="90000"/>
              <a:hueOff val="-5370241"/>
              <a:satOff val="24126"/>
              <a:lumOff val="16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GB" sz="1100" kern="1200" dirty="0" smtClean="0">
              <a:latin typeface="Gandhi Sans" panose="02000000000000000000" pitchFamily="50" charset="0"/>
              <a:ea typeface="Tahoma" panose="020B0604030504040204" pitchFamily="34" charset="0"/>
              <a:cs typeface="Arial" panose="020B0604020202020204" pitchFamily="34" charset="0"/>
            </a:rPr>
            <a:t>  The </a:t>
          </a:r>
          <a:r>
            <a:rPr lang="en-GB" sz="1100" kern="1200" dirty="0">
              <a:latin typeface="Gandhi Sans" panose="02000000000000000000" pitchFamily="50" charset="0"/>
              <a:ea typeface="Tahoma" panose="020B0604030504040204" pitchFamily="34" charset="0"/>
              <a:cs typeface="Arial" panose="020B0604020202020204" pitchFamily="34" charset="0"/>
            </a:rPr>
            <a:t>Andalucía </a:t>
          </a:r>
          <a:r>
            <a:rPr lang="en-GB" sz="1100" kern="1200" dirty="0" err="1">
              <a:latin typeface="Gandhi Sans" panose="02000000000000000000" pitchFamily="50" charset="0"/>
              <a:ea typeface="Tahoma" panose="020B0604030504040204" pitchFamily="34" charset="0"/>
              <a:cs typeface="Arial" panose="020B0604020202020204" pitchFamily="34" charset="0"/>
            </a:rPr>
            <a:t>Acoge</a:t>
          </a:r>
          <a:r>
            <a:rPr lang="en-GB" sz="1100" kern="1200" dirty="0">
              <a:latin typeface="Gandhi Sans" panose="02000000000000000000" pitchFamily="50" charset="0"/>
              <a:ea typeface="Tahoma" panose="020B0604030504040204" pitchFamily="34" charset="0"/>
              <a:cs typeface="Arial" panose="020B0604020202020204" pitchFamily="34" charset="0"/>
            </a:rPr>
            <a:t> Federation.</a:t>
          </a:r>
        </a:p>
        <a:p>
          <a:pPr marL="57150" lvl="1" indent="-57150" algn="l" defTabSz="488950">
            <a:lnSpc>
              <a:spcPct val="90000"/>
            </a:lnSpc>
            <a:spcBef>
              <a:spcPct val="0"/>
            </a:spcBef>
            <a:spcAft>
              <a:spcPct val="15000"/>
            </a:spcAft>
            <a:buChar char="••"/>
          </a:pPr>
          <a:r>
            <a:rPr lang="en-GB" sz="1100" kern="1200" dirty="0" smtClean="0">
              <a:latin typeface="Gandhi Sans" panose="02000000000000000000" pitchFamily="50" charset="0"/>
              <a:ea typeface="Tahoma" panose="020B0604030504040204" pitchFamily="34" charset="0"/>
              <a:cs typeface="Arial" panose="020B0604020202020204" pitchFamily="34" charset="0"/>
            </a:rPr>
            <a:t>  Together </a:t>
          </a:r>
          <a:r>
            <a:rPr lang="en-GB" sz="1100" kern="1200" dirty="0">
              <a:latin typeface="Gandhi Sans" panose="02000000000000000000" pitchFamily="50" charset="0"/>
              <a:ea typeface="Tahoma" panose="020B0604030504040204" pitchFamily="34" charset="0"/>
              <a:cs typeface="Arial" panose="020B0604020202020204" pitchFamily="34" charset="0"/>
            </a:rPr>
            <a:t>with the associations, entities and individuals who wish to join.</a:t>
          </a:r>
        </a:p>
      </dsp:txBody>
      <dsp:txXfrm rot="-5400000">
        <a:off x="3084823" y="1663730"/>
        <a:ext cx="5429556" cy="1008795"/>
      </dsp:txXfrm>
    </dsp:sp>
    <dsp:sp modelId="{6A3333D4-282F-4171-82BC-6FEF4F7E727B}">
      <dsp:nvSpPr>
        <dsp:cNvPr id="0" name=""/>
        <dsp:cNvSpPr/>
      </dsp:nvSpPr>
      <dsp:spPr>
        <a:xfrm>
          <a:off x="0" y="1469414"/>
          <a:ext cx="3084822" cy="1397426"/>
        </a:xfrm>
        <a:prstGeom prst="roundRect">
          <a:avLst/>
        </a:prstGeom>
        <a:solidFill>
          <a:srgbClr val="A1D6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GB" sz="2600" b="1" kern="1200" dirty="0">
              <a:latin typeface="Gandhi Sans" panose="02000000000000000000" pitchFamily="50" charset="0"/>
              <a:ea typeface="Tahoma" panose="020B0604030504040204" pitchFamily="34" charset="0"/>
              <a:cs typeface="Tahoma" panose="020B0604030504040204" pitchFamily="34" charset="0"/>
            </a:rPr>
            <a:t>Who promotes it</a:t>
          </a:r>
        </a:p>
      </dsp:txBody>
      <dsp:txXfrm>
        <a:off x="68217" y="1537631"/>
        <a:ext cx="2948388" cy="1260992"/>
      </dsp:txXfrm>
    </dsp:sp>
    <dsp:sp modelId="{8ACFD259-0C25-4B10-BD71-2F92E7172F08}">
      <dsp:nvSpPr>
        <dsp:cNvPr id="0" name=""/>
        <dsp:cNvSpPr/>
      </dsp:nvSpPr>
      <dsp:spPr>
        <a:xfrm rot="5400000">
          <a:off x="5267916" y="893360"/>
          <a:ext cx="1117941" cy="5484129"/>
        </a:xfrm>
        <a:prstGeom prst="round2SameRect">
          <a:avLst/>
        </a:prstGeom>
        <a:gradFill flip="none" rotWithShape="0">
          <a:gsLst>
            <a:gs pos="0">
              <a:srgbClr val="C4D600">
                <a:tint val="66000"/>
                <a:satMod val="160000"/>
              </a:srgbClr>
            </a:gs>
            <a:gs pos="50000">
              <a:srgbClr val="C4D600">
                <a:tint val="44500"/>
                <a:satMod val="160000"/>
              </a:srgbClr>
            </a:gs>
            <a:gs pos="100000">
              <a:srgbClr val="C4D600">
                <a:tint val="23500"/>
                <a:satMod val="160000"/>
              </a:srgbClr>
            </a:gs>
          </a:gsLst>
          <a:lin ang="0" scaled="1"/>
          <a:tileRect/>
        </a:gra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GB" sz="1100" kern="1200" dirty="0" smtClean="0">
              <a:latin typeface="Gandhi Sans" panose="02000000000000000000" pitchFamily="50" charset="0"/>
              <a:ea typeface="Tahoma" panose="020B0604030504040204" pitchFamily="34" charset="0"/>
              <a:cs typeface="Arial" panose="020B0604020202020204" pitchFamily="34" charset="0"/>
            </a:rPr>
            <a:t>  Building </a:t>
          </a:r>
          <a:r>
            <a:rPr lang="en-GB" sz="1100" kern="1200" dirty="0">
              <a:latin typeface="Gandhi Sans" panose="02000000000000000000" pitchFamily="50" charset="0"/>
              <a:ea typeface="Tahoma" panose="020B0604030504040204" pitchFamily="34" charset="0"/>
              <a:cs typeface="Arial" panose="020B0604020202020204" pitchFamily="34" charset="0"/>
            </a:rPr>
            <a:t>a network.</a:t>
          </a:r>
        </a:p>
        <a:p>
          <a:pPr marL="57150" lvl="1" indent="-57150" algn="just" defTabSz="488950">
            <a:lnSpc>
              <a:spcPct val="90000"/>
            </a:lnSpc>
            <a:spcBef>
              <a:spcPct val="0"/>
            </a:spcBef>
            <a:spcAft>
              <a:spcPct val="15000"/>
            </a:spcAft>
            <a:buChar char="••"/>
          </a:pPr>
          <a:r>
            <a:rPr lang="en-GB" sz="1100" kern="1200" dirty="0" smtClean="0">
              <a:latin typeface="Gandhi Sans" panose="02000000000000000000" pitchFamily="50" charset="0"/>
              <a:ea typeface="Tahoma" panose="020B0604030504040204" pitchFamily="34" charset="0"/>
              <a:cs typeface="Arial" panose="020B0604020202020204" pitchFamily="34" charset="0"/>
            </a:rPr>
            <a:t>  Through </a:t>
          </a:r>
          <a:r>
            <a:rPr lang="en-GB" sz="1100" kern="1200" dirty="0">
              <a:latin typeface="Gandhi Sans" panose="02000000000000000000" pitchFamily="50" charset="0"/>
              <a:ea typeface="Tahoma" panose="020B0604030504040204" pitchFamily="34" charset="0"/>
              <a:cs typeface="Arial" panose="020B0604020202020204" pitchFamily="34" charset="0"/>
            </a:rPr>
            <a:t>the training and participation of Anti-rumour Agents who will adopt a proactive attitude to combat rumours in their local settings and surrounding areas.</a:t>
          </a:r>
        </a:p>
      </dsp:txBody>
      <dsp:txXfrm rot="-5400000">
        <a:off x="3084823" y="3131027"/>
        <a:ext cx="5429556" cy="1008795"/>
      </dsp:txXfrm>
    </dsp:sp>
    <dsp:sp modelId="{C1690433-76AE-4023-BA07-5F6BD27880EF}">
      <dsp:nvSpPr>
        <dsp:cNvPr id="0" name=""/>
        <dsp:cNvSpPr/>
      </dsp:nvSpPr>
      <dsp:spPr>
        <a:xfrm>
          <a:off x="0" y="2938829"/>
          <a:ext cx="3084822" cy="1397426"/>
        </a:xfrm>
        <a:prstGeom prst="roundRect">
          <a:avLst/>
        </a:prstGeom>
        <a:solidFill>
          <a:srgbClr val="C4D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GB" sz="2600" b="1" kern="1200">
              <a:latin typeface="Gandhi Sans" panose="02000000000000000000" pitchFamily="50" charset="0"/>
              <a:ea typeface="Tahoma" panose="020B0604030504040204" pitchFamily="34" charset="0"/>
              <a:cs typeface="Tahoma" panose="020B0604030504040204" pitchFamily="34" charset="0"/>
            </a:rPr>
            <a:t>How it will be done</a:t>
          </a:r>
        </a:p>
      </dsp:txBody>
      <dsp:txXfrm>
        <a:off x="68217" y="3007046"/>
        <a:ext cx="2948388" cy="12609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4B2E9-8040-446D-B2FA-45440653DEF1}">
      <dsp:nvSpPr>
        <dsp:cNvPr id="0" name=""/>
        <dsp:cNvSpPr/>
      </dsp:nvSpPr>
      <dsp:spPr>
        <a:xfrm rot="5400000">
          <a:off x="4900571" y="-1721641"/>
          <a:ext cx="2048493" cy="5576299"/>
        </a:xfrm>
        <a:prstGeom prst="round2SameRect">
          <a:avLst/>
        </a:prstGeom>
        <a:gradFill flip="none" rotWithShape="0">
          <a:gsLst>
            <a:gs pos="0">
              <a:srgbClr val="A1D6CA">
                <a:tint val="66000"/>
                <a:satMod val="160000"/>
              </a:srgbClr>
            </a:gs>
            <a:gs pos="50000">
              <a:srgbClr val="A1D6CA">
                <a:tint val="44500"/>
                <a:satMod val="160000"/>
              </a:srgbClr>
            </a:gs>
            <a:gs pos="100000">
              <a:srgbClr val="A1D6CA">
                <a:tint val="23500"/>
                <a:satMod val="160000"/>
              </a:srgbClr>
            </a:gs>
          </a:gsLst>
          <a:lin ang="2700000" scaled="1"/>
          <a:tileRect/>
        </a:gra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just" defTabSz="622300">
            <a:lnSpc>
              <a:spcPct val="90000"/>
            </a:lnSpc>
            <a:spcBef>
              <a:spcPct val="0"/>
            </a:spcBef>
            <a:spcAft>
              <a:spcPct val="15000"/>
            </a:spcAft>
            <a:buChar char="••"/>
          </a:pPr>
          <a:r>
            <a:rPr lang="en-GB" sz="1400" kern="1200">
              <a:latin typeface="Gandhi Sans" panose="02000000000000000000" pitchFamily="50" charset="0"/>
              <a:ea typeface="Tahoma" panose="020B0604030504040204" pitchFamily="34" charset="0"/>
              <a:cs typeface="Arial" panose="020B0604020202020204" pitchFamily="34" charset="0"/>
            </a:rPr>
            <a:t>Your arguments must be </a:t>
          </a:r>
          <a:r>
            <a:rPr lang="en-GB" sz="1400" b="1" kern="1200">
              <a:latin typeface="Gandhi Sans" panose="02000000000000000000" pitchFamily="50" charset="0"/>
              <a:ea typeface="Tahoma" panose="020B0604030504040204" pitchFamily="34" charset="0"/>
              <a:cs typeface="Arial" panose="020B0604020202020204" pitchFamily="34" charset="0"/>
            </a:rPr>
            <a:t>short and clear</a:t>
          </a:r>
        </a:p>
        <a:p>
          <a:pPr marL="114300" lvl="1" indent="-114300" algn="just" defTabSz="622300">
            <a:lnSpc>
              <a:spcPct val="90000"/>
            </a:lnSpc>
            <a:spcBef>
              <a:spcPct val="0"/>
            </a:spcBef>
            <a:spcAft>
              <a:spcPct val="15000"/>
            </a:spcAft>
            <a:buChar char="••"/>
          </a:pPr>
          <a:r>
            <a:rPr lang="en-GB" sz="1400" kern="1200">
              <a:latin typeface="Gandhi Sans" panose="02000000000000000000" pitchFamily="50" charset="0"/>
              <a:ea typeface="Tahoma" panose="020B0604030504040204" pitchFamily="34" charset="0"/>
              <a:cs typeface="Arial" panose="020B0604020202020204" pitchFamily="34" charset="0"/>
            </a:rPr>
            <a:t>Use</a:t>
          </a:r>
          <a:r>
            <a:rPr lang="en-GB" sz="1400" b="1" kern="1200">
              <a:latin typeface="Gandhi Sans" panose="02000000000000000000" pitchFamily="50" charset="0"/>
              <a:ea typeface="Tahoma" panose="020B0604030504040204" pitchFamily="34" charset="0"/>
              <a:cs typeface="Arial" panose="020B0604020202020204" pitchFamily="34" charset="0"/>
            </a:rPr>
            <a:t> familiar</a:t>
          </a:r>
          <a:r>
            <a:rPr lang="en-GB" sz="1400" kern="1200">
              <a:latin typeface="Gandhi Sans" panose="02000000000000000000" pitchFamily="50" charset="0"/>
              <a:ea typeface="Tahoma" panose="020B0604030504040204" pitchFamily="34" charset="0"/>
              <a:cs typeface="Arial" panose="020B0604020202020204" pitchFamily="34" charset="0"/>
            </a:rPr>
            <a:t> language</a:t>
          </a:r>
        </a:p>
        <a:p>
          <a:pPr marL="114300" lvl="1" indent="-114300" algn="just" defTabSz="622300">
            <a:lnSpc>
              <a:spcPct val="90000"/>
            </a:lnSpc>
            <a:spcBef>
              <a:spcPct val="0"/>
            </a:spcBef>
            <a:spcAft>
              <a:spcPct val="15000"/>
            </a:spcAft>
            <a:buChar char="••"/>
          </a:pPr>
          <a:r>
            <a:rPr lang="en-GB" sz="1400" kern="1200">
              <a:latin typeface="Gandhi Sans" panose="02000000000000000000" pitchFamily="50" charset="0"/>
              <a:ea typeface="Tahoma" panose="020B0604030504040204" pitchFamily="34" charset="0"/>
              <a:cs typeface="Arial" panose="020B0604020202020204" pitchFamily="34" charset="0"/>
            </a:rPr>
            <a:t>Use </a:t>
          </a:r>
          <a:r>
            <a:rPr lang="en-GB" sz="1400" b="1" kern="1200">
              <a:latin typeface="Gandhi Sans" panose="02000000000000000000" pitchFamily="50" charset="0"/>
              <a:ea typeface="Tahoma" panose="020B0604030504040204" pitchFamily="34" charset="0"/>
              <a:cs typeface="Arial" panose="020B0604020202020204" pitchFamily="34" charset="0"/>
            </a:rPr>
            <a:t>real </a:t>
          </a:r>
          <a:r>
            <a:rPr lang="en-GB" sz="1400" b="0" kern="1200">
              <a:latin typeface="Gandhi Sans" panose="02000000000000000000" pitchFamily="50" charset="0"/>
              <a:ea typeface="Tahoma" panose="020B0604030504040204" pitchFamily="34" charset="0"/>
              <a:cs typeface="Arial" panose="020B0604020202020204" pitchFamily="34" charset="0"/>
            </a:rPr>
            <a:t>and familiar</a:t>
          </a:r>
          <a:r>
            <a:rPr lang="en-GB" sz="1400" kern="1200">
              <a:latin typeface="Gandhi Sans" panose="02000000000000000000" pitchFamily="50" charset="0"/>
              <a:ea typeface="Tahoma" panose="020B0604030504040204" pitchFamily="34" charset="0"/>
              <a:cs typeface="Arial" panose="020B0604020202020204" pitchFamily="34" charset="0"/>
            </a:rPr>
            <a:t> examples</a:t>
          </a:r>
        </a:p>
      </dsp:txBody>
      <dsp:txXfrm rot="-5400000">
        <a:off x="3136669" y="142260"/>
        <a:ext cx="5476300" cy="1848495"/>
      </dsp:txXfrm>
    </dsp:sp>
    <dsp:sp modelId="{3FA78A15-4B08-4CEA-B339-E6731519826C}">
      <dsp:nvSpPr>
        <dsp:cNvPr id="0" name=""/>
        <dsp:cNvSpPr/>
      </dsp:nvSpPr>
      <dsp:spPr>
        <a:xfrm>
          <a:off x="0" y="1663"/>
          <a:ext cx="3136668" cy="2129690"/>
        </a:xfrm>
        <a:prstGeom prst="roundRect">
          <a:avLst/>
        </a:prstGeom>
        <a:gradFill flip="none" rotWithShape="0">
          <a:gsLst>
            <a:gs pos="0">
              <a:srgbClr val="6CC24A">
                <a:tint val="66000"/>
                <a:satMod val="160000"/>
              </a:srgbClr>
            </a:gs>
            <a:gs pos="50000">
              <a:srgbClr val="6CC24A">
                <a:tint val="44500"/>
                <a:satMod val="160000"/>
              </a:srgbClr>
            </a:gs>
            <a:gs pos="100000">
              <a:srgbClr val="6CC24A">
                <a:tint val="23500"/>
                <a:satMod val="160000"/>
              </a:srgbClr>
            </a:gs>
          </a:gsLst>
          <a:lin ang="2700000" scaled="1"/>
          <a:tileRect/>
        </a:gra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GB" sz="3600" b="1" kern="1200" dirty="0">
              <a:latin typeface="Gandhi Sans" panose="02000000000000000000" pitchFamily="50" charset="0"/>
              <a:ea typeface="Tahoma" panose="020B0604030504040204" pitchFamily="34" charset="0"/>
              <a:cs typeface="Tahoma" panose="020B0604030504040204" pitchFamily="34" charset="0"/>
            </a:rPr>
            <a:t>CATCH</a:t>
          </a:r>
          <a:r>
            <a:rPr lang="en-GB" sz="3600" b="1" kern="1200" baseline="0" dirty="0">
              <a:latin typeface="Gandhi Sans" panose="02000000000000000000" pitchFamily="50" charset="0"/>
              <a:ea typeface="Tahoma" panose="020B0604030504040204" pitchFamily="34" charset="0"/>
              <a:cs typeface="Tahoma" panose="020B0604030504040204" pitchFamily="34" charset="0"/>
            </a:rPr>
            <a:t> THEIR ATTENTION</a:t>
          </a:r>
        </a:p>
      </dsp:txBody>
      <dsp:txXfrm>
        <a:off x="103963" y="105626"/>
        <a:ext cx="2928742" cy="1921764"/>
      </dsp:txXfrm>
    </dsp:sp>
    <dsp:sp modelId="{F79DEFC1-F2F8-4B23-B1EB-CDABFD45E7A0}">
      <dsp:nvSpPr>
        <dsp:cNvPr id="0" name=""/>
        <dsp:cNvSpPr/>
      </dsp:nvSpPr>
      <dsp:spPr>
        <a:xfrm rot="5400000">
          <a:off x="4944173" y="451879"/>
          <a:ext cx="1961288" cy="5576299"/>
        </a:xfrm>
        <a:prstGeom prst="round2SameRect">
          <a:avLst/>
        </a:prstGeom>
        <a:gradFill flip="none" rotWithShape="0">
          <a:gsLst>
            <a:gs pos="0">
              <a:srgbClr val="C4D600">
                <a:tint val="66000"/>
                <a:satMod val="160000"/>
              </a:srgbClr>
            </a:gs>
            <a:gs pos="50000">
              <a:srgbClr val="C4D600">
                <a:tint val="44500"/>
                <a:satMod val="160000"/>
              </a:srgbClr>
            </a:gs>
            <a:gs pos="100000">
              <a:srgbClr val="C4D600">
                <a:tint val="23500"/>
                <a:satMod val="160000"/>
              </a:srgbClr>
            </a:gs>
          </a:gsLst>
          <a:lin ang="2700000" scaled="1"/>
          <a:tileRect/>
        </a:gra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kern="1200">
              <a:latin typeface="Gandhi Sans" panose="02000000000000000000" pitchFamily="50" charset="0"/>
              <a:ea typeface="Tahoma" panose="020B0604030504040204" pitchFamily="34" charset="0"/>
              <a:cs typeface="Arial" panose="020B0604020202020204" pitchFamily="34" charset="0"/>
            </a:rPr>
            <a:t>A </a:t>
          </a:r>
          <a:r>
            <a:rPr lang="en-GB" sz="1400" b="1" kern="1200">
              <a:latin typeface="Gandhi Sans" panose="02000000000000000000" pitchFamily="50" charset="0"/>
              <a:ea typeface="Tahoma" panose="020B0604030504040204" pitchFamily="34" charset="0"/>
              <a:cs typeface="Arial" panose="020B0604020202020204" pitchFamily="34" charset="0"/>
            </a:rPr>
            <a:t>positive attitude </a:t>
          </a:r>
          <a:r>
            <a:rPr lang="en-GB" sz="1400" b="0" kern="1200">
              <a:latin typeface="Gandhi Sans" panose="02000000000000000000" pitchFamily="50" charset="0"/>
              <a:ea typeface="Tahoma" panose="020B0604030504040204" pitchFamily="34" charset="0"/>
              <a:cs typeface="Arial" panose="020B0604020202020204" pitchFamily="34" charset="0"/>
            </a:rPr>
            <a:t>aids success in dialogue.</a:t>
          </a:r>
        </a:p>
        <a:p>
          <a:pPr marL="114300" lvl="1" indent="-114300" algn="l" defTabSz="622300">
            <a:lnSpc>
              <a:spcPct val="90000"/>
            </a:lnSpc>
            <a:spcBef>
              <a:spcPct val="0"/>
            </a:spcBef>
            <a:spcAft>
              <a:spcPct val="15000"/>
            </a:spcAft>
            <a:buChar char="••"/>
          </a:pPr>
          <a:r>
            <a:rPr lang="en-GB" sz="1400" b="1" kern="1200">
              <a:latin typeface="Gandhi Sans" panose="02000000000000000000" pitchFamily="50" charset="0"/>
              <a:ea typeface="Tahoma" panose="020B0604030504040204" pitchFamily="34" charset="0"/>
              <a:cs typeface="Arial" panose="020B0604020202020204" pitchFamily="34" charset="0"/>
            </a:rPr>
            <a:t>Control your emotions </a:t>
          </a:r>
          <a:r>
            <a:rPr lang="en-GB" sz="1400" b="0" kern="1200">
              <a:latin typeface="Gandhi Sans" panose="02000000000000000000" pitchFamily="50" charset="0"/>
              <a:ea typeface="Tahoma" panose="020B0604030504040204" pitchFamily="34" charset="0"/>
              <a:cs typeface="Arial" panose="020B0604020202020204" pitchFamily="34" charset="0"/>
            </a:rPr>
            <a:t>and give calm responses</a:t>
          </a:r>
        </a:p>
        <a:p>
          <a:pPr marL="114300" lvl="1" indent="-114300" algn="l" defTabSz="622300">
            <a:lnSpc>
              <a:spcPct val="90000"/>
            </a:lnSpc>
            <a:spcBef>
              <a:spcPct val="0"/>
            </a:spcBef>
            <a:spcAft>
              <a:spcPct val="15000"/>
            </a:spcAft>
            <a:buChar char="••"/>
          </a:pPr>
          <a:r>
            <a:rPr lang="en-GB" sz="1400" b="0" kern="1200">
              <a:latin typeface="Gandhi Sans" panose="02000000000000000000" pitchFamily="50" charset="0"/>
              <a:ea typeface="Tahoma" panose="020B0604030504040204" pitchFamily="34" charset="0"/>
              <a:cs typeface="Arial" panose="020B0604020202020204" pitchFamily="34" charset="0"/>
            </a:rPr>
            <a:t>If you can’t control yourself, don’t continue with the conversation, </a:t>
          </a:r>
          <a:r>
            <a:rPr lang="en-GB" sz="1400" b="1" kern="1200">
              <a:latin typeface="Gandhi Sans" panose="02000000000000000000" pitchFamily="50" charset="0"/>
              <a:ea typeface="Tahoma" panose="020B0604030504040204" pitchFamily="34" charset="0"/>
              <a:cs typeface="Arial" panose="020B0604020202020204" pitchFamily="34" charset="0"/>
            </a:rPr>
            <a:t>end it in the best possible way </a:t>
          </a:r>
          <a:r>
            <a:rPr lang="en-GB" sz="1400" b="0" kern="1200">
              <a:latin typeface="Gandhi Sans" panose="02000000000000000000" pitchFamily="50" charset="0"/>
              <a:ea typeface="Tahoma" panose="020B0604030504040204" pitchFamily="34" charset="0"/>
              <a:cs typeface="Arial" panose="020B0604020202020204" pitchFamily="34" charset="0"/>
            </a:rPr>
            <a:t>and find another time.</a:t>
          </a:r>
        </a:p>
      </dsp:txBody>
      <dsp:txXfrm rot="-5400000">
        <a:off x="3136668" y="2355126"/>
        <a:ext cx="5480557" cy="1769804"/>
      </dsp:txXfrm>
    </dsp:sp>
    <dsp:sp modelId="{572D9523-DE43-4E8A-B9CC-16C7297A62D8}">
      <dsp:nvSpPr>
        <dsp:cNvPr id="0" name=""/>
        <dsp:cNvSpPr/>
      </dsp:nvSpPr>
      <dsp:spPr>
        <a:xfrm>
          <a:off x="0" y="2321817"/>
          <a:ext cx="3136668" cy="1836422"/>
        </a:xfrm>
        <a:prstGeom prst="roundRect">
          <a:avLst/>
        </a:prstGeom>
        <a:solidFill>
          <a:srgbClr val="C4D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GB" sz="3600" b="1" kern="1200" dirty="0">
              <a:latin typeface="Gandhi Sans" panose="02000000000000000000" pitchFamily="50" charset="0"/>
              <a:ea typeface="Tahoma" panose="020B0604030504040204" pitchFamily="34" charset="0"/>
              <a:cs typeface="Tahoma" panose="020B0604030504040204" pitchFamily="34" charset="0"/>
            </a:rPr>
            <a:t>KEEP CALM </a:t>
          </a:r>
        </a:p>
      </dsp:txBody>
      <dsp:txXfrm>
        <a:off x="89647" y="2411464"/>
        <a:ext cx="2957374" cy="16571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EA70A-EDC4-4FA0-A152-A2188CCB12BC}">
      <dsp:nvSpPr>
        <dsp:cNvPr id="0" name=""/>
        <dsp:cNvSpPr/>
      </dsp:nvSpPr>
      <dsp:spPr>
        <a:xfrm>
          <a:off x="1657001" y="2123"/>
          <a:ext cx="7560012" cy="1166422"/>
        </a:xfrm>
        <a:prstGeom prst="rect">
          <a:avLst/>
        </a:prstGeom>
        <a:solidFill>
          <a:srgbClr val="6CC24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n-GB" sz="1400" kern="1200">
              <a:latin typeface="Gandhi Sans" panose="02000000000000000000" pitchFamily="50" charset="0"/>
              <a:ea typeface="Tahoma" panose="020B0604030504040204" pitchFamily="34" charset="0"/>
              <a:cs typeface="Arial" panose="020B0604020202020204" pitchFamily="34" charset="0"/>
            </a:rPr>
            <a:t>Anti-rumour Resources: a collection of materials and tools of varying nature, conceived and created to strengthen and invigorate the work both of the Anti-rumour Agents and of the network that is created</a:t>
          </a:r>
        </a:p>
      </dsp:txBody>
      <dsp:txXfrm>
        <a:off x="1657001" y="2123"/>
        <a:ext cx="7560012" cy="1166422"/>
      </dsp:txXfrm>
    </dsp:sp>
    <dsp:sp modelId="{2A0DAEAB-CC31-4698-B6AB-60C7D67990EA}">
      <dsp:nvSpPr>
        <dsp:cNvPr id="0" name=""/>
        <dsp:cNvSpPr/>
      </dsp:nvSpPr>
      <dsp:spPr>
        <a:xfrm>
          <a:off x="360045" y="0"/>
          <a:ext cx="1154757" cy="116642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6EB1AE-FDCA-42C4-ACB7-AC7B4A6C361F}">
      <dsp:nvSpPr>
        <dsp:cNvPr id="0" name=""/>
        <dsp:cNvSpPr/>
      </dsp:nvSpPr>
      <dsp:spPr>
        <a:xfrm>
          <a:off x="360042" y="1368155"/>
          <a:ext cx="7560012" cy="1166422"/>
        </a:xfrm>
        <a:prstGeom prst="rect">
          <a:avLst/>
        </a:prstGeom>
        <a:solidFill>
          <a:srgbClr val="A1D6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GB" sz="1300" kern="1200" dirty="0">
              <a:latin typeface="Gandhi Sans" panose="02000000000000000000" pitchFamily="50" charset="0"/>
              <a:ea typeface="Tahoma" panose="020B0604030504040204" pitchFamily="34" charset="0"/>
              <a:cs typeface="Arial" panose="020B0604020202020204" pitchFamily="34" charset="0"/>
            </a:rPr>
            <a:t>Virtual information and participation spaces: website and spaces on social networks to fight rumours, and offer and share resources</a:t>
          </a:r>
        </a:p>
      </dsp:txBody>
      <dsp:txXfrm>
        <a:off x="360042" y="1368155"/>
        <a:ext cx="7560012" cy="1166422"/>
      </dsp:txXfrm>
    </dsp:sp>
    <dsp:sp modelId="{3AA6B77D-FD87-4045-ABA2-EE773F393988}">
      <dsp:nvSpPr>
        <dsp:cNvPr id="0" name=""/>
        <dsp:cNvSpPr/>
      </dsp:nvSpPr>
      <dsp:spPr>
        <a:xfrm>
          <a:off x="8064894" y="1368155"/>
          <a:ext cx="1154757" cy="1166422"/>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E017DB-16B7-4F92-8A50-BA2ACA6B5F13}">
      <dsp:nvSpPr>
        <dsp:cNvPr id="0" name=""/>
        <dsp:cNvSpPr/>
      </dsp:nvSpPr>
      <dsp:spPr>
        <a:xfrm>
          <a:off x="1692507" y="2719886"/>
          <a:ext cx="7560012" cy="1166422"/>
        </a:xfrm>
        <a:prstGeom prst="rect">
          <a:avLst/>
        </a:prstGeom>
        <a:solidFill>
          <a:srgbClr val="C4D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n-GB" sz="1300" kern="1200">
              <a:latin typeface="Gandhi Sans" panose="02000000000000000000" pitchFamily="50" charset="0"/>
              <a:ea typeface="Tahoma" panose="020B0604030504040204" pitchFamily="34" charset="0"/>
              <a:cs typeface="Arial" panose="020B0604020202020204" pitchFamily="34" charset="0"/>
            </a:rPr>
            <a:t>Specific anti-rumour training for members of the various entities and associations with a special interest in volunteering – the cornerstone of our work</a:t>
          </a:r>
        </a:p>
      </dsp:txBody>
      <dsp:txXfrm>
        <a:off x="1692507" y="2719886"/>
        <a:ext cx="7560012" cy="1166422"/>
      </dsp:txXfrm>
    </dsp:sp>
    <dsp:sp modelId="{4E70AE9E-FB45-4296-BEF0-45BA4B300BEA}">
      <dsp:nvSpPr>
        <dsp:cNvPr id="0" name=""/>
        <dsp:cNvSpPr/>
      </dsp:nvSpPr>
      <dsp:spPr>
        <a:xfrm>
          <a:off x="392909" y="2722009"/>
          <a:ext cx="1154757" cy="1166422"/>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48664" t="-1452" r="-19336" b="1452"/>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EA70A-EDC4-4FA0-A152-A2188CCB12BC}">
      <dsp:nvSpPr>
        <dsp:cNvPr id="0" name=""/>
        <dsp:cNvSpPr/>
      </dsp:nvSpPr>
      <dsp:spPr>
        <a:xfrm>
          <a:off x="1550535" y="1655"/>
          <a:ext cx="7701984" cy="1188326"/>
        </a:xfrm>
        <a:prstGeom prst="rect">
          <a:avLst/>
        </a:prstGeom>
        <a:solidFill>
          <a:srgbClr val="6CC24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GB" sz="1800" kern="1200" dirty="0">
              <a:latin typeface="Gandhi Sans" panose="02000000000000000000" pitchFamily="50" charset="0"/>
              <a:ea typeface="Tahoma" panose="020B0604030504040204" pitchFamily="34" charset="0"/>
              <a:cs typeface="Arial" panose="020B0604020202020204" pitchFamily="34" charset="0"/>
            </a:rPr>
            <a:t>Ongoing advice on immigration and all that relates to rumours and misinformation</a:t>
          </a:r>
        </a:p>
      </dsp:txBody>
      <dsp:txXfrm>
        <a:off x="1550535" y="1655"/>
        <a:ext cx="7701984" cy="1188326"/>
      </dsp:txXfrm>
    </dsp:sp>
    <dsp:sp modelId="{2A0DAEAB-CC31-4698-B6AB-60C7D67990EA}">
      <dsp:nvSpPr>
        <dsp:cNvPr id="0" name=""/>
        <dsp:cNvSpPr/>
      </dsp:nvSpPr>
      <dsp:spPr>
        <a:xfrm>
          <a:off x="279928" y="0"/>
          <a:ext cx="1176443" cy="118832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6EB1AE-FDCA-42C4-ACB7-AC7B4A6C361F}">
      <dsp:nvSpPr>
        <dsp:cNvPr id="0" name=""/>
        <dsp:cNvSpPr/>
      </dsp:nvSpPr>
      <dsp:spPr>
        <a:xfrm>
          <a:off x="279925" y="1393341"/>
          <a:ext cx="7701984" cy="1188326"/>
        </a:xfrm>
        <a:prstGeom prst="rect">
          <a:avLst/>
        </a:prstGeom>
        <a:solidFill>
          <a:srgbClr val="A1D6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a:latin typeface="Gandhi Sans" panose="02000000000000000000" pitchFamily="50" charset="0"/>
              <a:ea typeface="Tahoma" panose="020B0604030504040204" pitchFamily="34" charset="0"/>
              <a:cs typeface="Arial" panose="020B0604020202020204" pitchFamily="34" charset="0"/>
            </a:rPr>
            <a:t>Channelling and responding to the rumours that are identified in our daily work with the collectives that we assist and those which need to be responded to positively</a:t>
          </a:r>
        </a:p>
      </dsp:txBody>
      <dsp:txXfrm>
        <a:off x="279925" y="1393341"/>
        <a:ext cx="7701984" cy="1188326"/>
      </dsp:txXfrm>
    </dsp:sp>
    <dsp:sp modelId="{3AA6B77D-FD87-4045-ABA2-EE773F393988}">
      <dsp:nvSpPr>
        <dsp:cNvPr id="0" name=""/>
        <dsp:cNvSpPr/>
      </dsp:nvSpPr>
      <dsp:spPr>
        <a:xfrm>
          <a:off x="8076076" y="1393341"/>
          <a:ext cx="1176443" cy="1188326"/>
        </a:xfrm>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443" r="3189" b="1628"/>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E017DB-16B7-4F92-8A50-BA2ACA6B5F13}">
      <dsp:nvSpPr>
        <dsp:cNvPr id="0" name=""/>
        <dsp:cNvSpPr/>
      </dsp:nvSpPr>
      <dsp:spPr>
        <a:xfrm>
          <a:off x="1550535" y="2770457"/>
          <a:ext cx="7701984" cy="1188326"/>
        </a:xfrm>
        <a:prstGeom prst="rect">
          <a:avLst/>
        </a:prstGeom>
        <a:solidFill>
          <a:srgbClr val="C4D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GB" sz="1800" kern="1200" dirty="0">
              <a:latin typeface="Gandhi Sans" panose="02000000000000000000" pitchFamily="50" charset="0"/>
              <a:ea typeface="Tahoma" panose="020B0604030504040204" pitchFamily="34" charset="0"/>
              <a:cs typeface="Arial" panose="020B0604020202020204" pitchFamily="34" charset="0"/>
            </a:rPr>
            <a:t>Broadening the networking approach together with the entities and groups that join the anti-rumour initiative, as a reflection of active citizenship for coexistence</a:t>
          </a:r>
        </a:p>
      </dsp:txBody>
      <dsp:txXfrm>
        <a:off x="1550535" y="2770457"/>
        <a:ext cx="7701984" cy="1188326"/>
      </dsp:txXfrm>
    </dsp:sp>
    <dsp:sp modelId="{4E70AE9E-FB45-4296-BEF0-45BA4B300BEA}">
      <dsp:nvSpPr>
        <dsp:cNvPr id="0" name=""/>
        <dsp:cNvSpPr/>
      </dsp:nvSpPr>
      <dsp:spPr>
        <a:xfrm>
          <a:off x="313410" y="2772113"/>
          <a:ext cx="1176443" cy="1188326"/>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19537" t="1425" r="-14463" b="-1425"/>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C820C-2F59-46AE-84E7-1CDFB8BBBD77}">
      <dsp:nvSpPr>
        <dsp:cNvPr id="0" name=""/>
        <dsp:cNvSpPr/>
      </dsp:nvSpPr>
      <dsp:spPr>
        <a:xfrm>
          <a:off x="423" y="273936"/>
          <a:ext cx="4233780" cy="1475991"/>
        </a:xfrm>
        <a:prstGeom prst="rect">
          <a:avLst/>
        </a:prstGeom>
        <a:solidFill>
          <a:srgbClr val="6CC24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a:latin typeface="Gandhi Sans" panose="02000000000000000000" pitchFamily="50" charset="0"/>
              <a:ea typeface="Tahoma" panose="020B0604030504040204" pitchFamily="34" charset="0"/>
              <a:cs typeface="Arial" panose="020B0604020202020204" pitchFamily="34" charset="0"/>
            </a:rPr>
            <a:t>Support, publicise and collaborate with the Stop Rumours Agency</a:t>
          </a:r>
        </a:p>
      </dsp:txBody>
      <dsp:txXfrm>
        <a:off x="423" y="273936"/>
        <a:ext cx="4233780" cy="1475991"/>
      </dsp:txXfrm>
    </dsp:sp>
    <dsp:sp modelId="{47140DAA-6D50-4002-90AE-DD632EC0F5DC}">
      <dsp:nvSpPr>
        <dsp:cNvPr id="0" name=""/>
        <dsp:cNvSpPr/>
      </dsp:nvSpPr>
      <dsp:spPr>
        <a:xfrm>
          <a:off x="4550771" y="273936"/>
          <a:ext cx="4233780" cy="1475991"/>
        </a:xfrm>
        <a:prstGeom prst="rect">
          <a:avLst/>
        </a:prstGeom>
        <a:solidFill>
          <a:srgbClr val="4298B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a:latin typeface="Gandhi Sans" panose="02000000000000000000" pitchFamily="50" charset="0"/>
              <a:ea typeface="Tahoma" panose="020B0604030504040204" pitchFamily="34" charset="0"/>
              <a:cs typeface="Arial" panose="020B0604020202020204" pitchFamily="34" charset="0"/>
            </a:rPr>
            <a:t>Promote the use of the Agency’s channels of information and training</a:t>
          </a:r>
        </a:p>
      </dsp:txBody>
      <dsp:txXfrm>
        <a:off x="4550771" y="273936"/>
        <a:ext cx="4233780" cy="1475991"/>
      </dsp:txXfrm>
    </dsp:sp>
    <dsp:sp modelId="{3E63034D-12AE-49A8-84B3-4F8C3ACF7294}">
      <dsp:nvSpPr>
        <dsp:cNvPr id="0" name=""/>
        <dsp:cNvSpPr/>
      </dsp:nvSpPr>
      <dsp:spPr>
        <a:xfrm>
          <a:off x="423" y="2066495"/>
          <a:ext cx="4233780" cy="1475991"/>
        </a:xfrm>
        <a:prstGeom prst="rect">
          <a:avLst/>
        </a:prstGeom>
        <a:solidFill>
          <a:srgbClr val="A1D6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a:latin typeface="Gandhi Sans" panose="02000000000000000000" pitchFamily="50" charset="0"/>
              <a:ea typeface="Tahoma" panose="020B0604030504040204" pitchFamily="34" charset="0"/>
              <a:cs typeface="Arial" panose="020B0604020202020204" pitchFamily="34" charset="0"/>
            </a:rPr>
            <a:t>Promote and motivate all those who we integrate the collaborative fabric to become Anti-rumour Agents</a:t>
          </a:r>
        </a:p>
      </dsp:txBody>
      <dsp:txXfrm>
        <a:off x="423" y="2066495"/>
        <a:ext cx="4233780" cy="1475991"/>
      </dsp:txXfrm>
    </dsp:sp>
    <dsp:sp modelId="{1641DFBC-A907-4D5C-89CC-E8EDD63D6FCA}">
      <dsp:nvSpPr>
        <dsp:cNvPr id="0" name=""/>
        <dsp:cNvSpPr/>
      </dsp:nvSpPr>
      <dsp:spPr>
        <a:xfrm>
          <a:off x="4550771" y="2066495"/>
          <a:ext cx="4233780" cy="1475991"/>
        </a:xfrm>
        <a:prstGeom prst="rect">
          <a:avLst/>
        </a:prstGeom>
        <a:solidFill>
          <a:srgbClr val="C4D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a:latin typeface="Gandhi Sans" panose="02000000000000000000" pitchFamily="50" charset="0"/>
              <a:ea typeface="Tahoma" panose="020B0604030504040204" pitchFamily="34" charset="0"/>
              <a:cs typeface="Arial" panose="020B0604020202020204" pitchFamily="34" charset="0"/>
            </a:rPr>
            <a:t>Promote the detection of rumours and report them to the Agency</a:t>
          </a:r>
        </a:p>
      </dsp:txBody>
      <dsp:txXfrm>
        <a:off x="4550771" y="2066495"/>
        <a:ext cx="4233780" cy="14759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80F11-7491-4505-AAED-420AE20D899C}">
      <dsp:nvSpPr>
        <dsp:cNvPr id="0" name=""/>
        <dsp:cNvSpPr/>
      </dsp:nvSpPr>
      <dsp:spPr>
        <a:xfrm>
          <a:off x="1213962" y="0"/>
          <a:ext cx="4567196" cy="4567196"/>
        </a:xfrm>
        <a:prstGeom prst="ellipse">
          <a:avLst/>
        </a:prstGeom>
        <a:solidFill>
          <a:srgbClr val="4298B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a:latin typeface="Gandhi Sans" panose="02000000000000000000" pitchFamily="50" charset="0"/>
            </a:rPr>
            <a:t>Objective Part</a:t>
          </a:r>
        </a:p>
      </dsp:txBody>
      <dsp:txXfrm>
        <a:off x="2298671" y="342539"/>
        <a:ext cx="2397777" cy="776423"/>
      </dsp:txXfrm>
    </dsp:sp>
    <dsp:sp modelId="{67B306F9-36AB-4665-9E38-6F8DD04B529F}">
      <dsp:nvSpPr>
        <dsp:cNvPr id="0" name=""/>
        <dsp:cNvSpPr/>
      </dsp:nvSpPr>
      <dsp:spPr>
        <a:xfrm>
          <a:off x="1784861" y="1141798"/>
          <a:ext cx="3425397" cy="3425397"/>
        </a:xfrm>
        <a:prstGeom prst="ellipse">
          <a:avLst/>
        </a:prstGeom>
        <a:solidFill>
          <a:srgbClr val="A1D6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a:latin typeface="Gandhi Sans" panose="02000000000000000000" pitchFamily="50" charset="0"/>
            </a:rPr>
            <a:t>Emotional Part</a:t>
          </a:r>
        </a:p>
      </dsp:txBody>
      <dsp:txXfrm>
        <a:off x="2286499" y="1998148"/>
        <a:ext cx="2422121" cy="17126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52115-4B86-454B-8C09-2DE33DC1645E}">
      <dsp:nvSpPr>
        <dsp:cNvPr id="0" name=""/>
        <dsp:cNvSpPr/>
      </dsp:nvSpPr>
      <dsp:spPr>
        <a:xfrm>
          <a:off x="0" y="0"/>
          <a:ext cx="7029834" cy="929400"/>
        </a:xfrm>
        <a:prstGeom prst="roundRect">
          <a:avLst>
            <a:gd name="adj" fmla="val 10000"/>
          </a:avLst>
        </a:prstGeom>
        <a:solidFill>
          <a:srgbClr val="6CC24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dirty="0">
              <a:latin typeface="Gandhi Sans" panose="02000000000000000000" pitchFamily="50" charset="0"/>
              <a:ea typeface="Tahoma" panose="020B0604030504040204" pitchFamily="34" charset="0"/>
              <a:cs typeface="Arial" panose="020B0604020202020204" pitchFamily="34" charset="0"/>
            </a:rPr>
            <a:t>Putting an end to a rumour is a long-term </a:t>
          </a:r>
          <a:r>
            <a:rPr lang="en-GB" sz="1200" kern="1200" dirty="0" smtClean="0">
              <a:latin typeface="Gandhi Sans" panose="02000000000000000000" pitchFamily="50" charset="0"/>
              <a:ea typeface="Tahoma" panose="020B0604030504040204" pitchFamily="34" charset="0"/>
              <a:cs typeface="Arial" panose="020B0604020202020204" pitchFamily="34" charset="0"/>
            </a:rPr>
            <a:t>project.</a:t>
          </a:r>
          <a:endParaRPr lang="en-GB" sz="1200" kern="1200" dirty="0">
            <a:latin typeface="Gandhi Sans" panose="02000000000000000000" pitchFamily="50" charset="0"/>
            <a:ea typeface="Tahoma" panose="020B0604030504040204" pitchFamily="34" charset="0"/>
            <a:cs typeface="Arial" panose="020B0604020202020204" pitchFamily="34" charset="0"/>
          </a:endParaRPr>
        </a:p>
      </dsp:txBody>
      <dsp:txXfrm>
        <a:off x="27221" y="27221"/>
        <a:ext cx="5948405" cy="874958"/>
      </dsp:txXfrm>
    </dsp:sp>
    <dsp:sp modelId="{EB945CCA-1664-4E0C-84E1-22CB2379C14D}">
      <dsp:nvSpPr>
        <dsp:cNvPr id="0" name=""/>
        <dsp:cNvSpPr/>
      </dsp:nvSpPr>
      <dsp:spPr>
        <a:xfrm>
          <a:off x="588748" y="1098381"/>
          <a:ext cx="7029834" cy="929400"/>
        </a:xfrm>
        <a:prstGeom prst="roundRect">
          <a:avLst>
            <a:gd name="adj" fmla="val 10000"/>
          </a:avLst>
        </a:prstGeom>
        <a:solidFill>
          <a:srgbClr val="A1D6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n-GB" sz="1200" kern="1200">
              <a:latin typeface="Gandhi Sans" panose="02000000000000000000" pitchFamily="50" charset="0"/>
              <a:ea typeface="Tahoma" panose="020B0604030504040204" pitchFamily="34" charset="0"/>
              <a:cs typeface="Arial" panose="020B0604020202020204" pitchFamily="34" charset="0"/>
            </a:rPr>
            <a:t>Our objective must be to accompany people around us and encourage them to question the information that they receive, so that they do not just accept the first thing they hear.</a:t>
          </a:r>
        </a:p>
      </dsp:txBody>
      <dsp:txXfrm>
        <a:off x="615969" y="1125602"/>
        <a:ext cx="5782533" cy="874958"/>
      </dsp:txXfrm>
    </dsp:sp>
    <dsp:sp modelId="{0A3A3735-5F25-475F-AF46-5F7FD24F7B07}">
      <dsp:nvSpPr>
        <dsp:cNvPr id="0" name=""/>
        <dsp:cNvSpPr/>
      </dsp:nvSpPr>
      <dsp:spPr>
        <a:xfrm>
          <a:off x="1168709" y="2196763"/>
          <a:ext cx="7029834" cy="929400"/>
        </a:xfrm>
        <a:prstGeom prst="roundRect">
          <a:avLst>
            <a:gd name="adj" fmla="val 10000"/>
          </a:avLst>
        </a:prstGeom>
        <a:solidFill>
          <a:srgbClr val="C4D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a:latin typeface="Gandhi Sans" panose="02000000000000000000" pitchFamily="50" charset="0"/>
              <a:ea typeface="Tahoma" panose="020B0604030504040204" pitchFamily="34" charset="0"/>
              <a:cs typeface="Arial" panose="020B0604020202020204" pitchFamily="34" charset="0"/>
            </a:rPr>
            <a:t>To this end, effective dialogue-based communication, that avoids “preaching”, is fundamental.</a:t>
          </a:r>
        </a:p>
      </dsp:txBody>
      <dsp:txXfrm>
        <a:off x="1195930" y="2223984"/>
        <a:ext cx="5791320" cy="874958"/>
      </dsp:txXfrm>
    </dsp:sp>
    <dsp:sp modelId="{F35EED15-6334-446A-A652-1F70CCB29FD9}">
      <dsp:nvSpPr>
        <dsp:cNvPr id="0" name=""/>
        <dsp:cNvSpPr/>
      </dsp:nvSpPr>
      <dsp:spPr>
        <a:xfrm>
          <a:off x="1757458" y="3295145"/>
          <a:ext cx="7029834" cy="929400"/>
        </a:xfrm>
        <a:prstGeom prst="roundRect">
          <a:avLst>
            <a:gd name="adj" fmla="val 10000"/>
          </a:avLst>
        </a:prstGeom>
        <a:solidFill>
          <a:srgbClr val="4298B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dirty="0">
              <a:latin typeface="Gandhi Sans" panose="02000000000000000000" pitchFamily="50" charset="0"/>
              <a:ea typeface="Tahoma" panose="020B0604030504040204" pitchFamily="34" charset="0"/>
              <a:cs typeface="Arial" panose="020B0604020202020204" pitchFamily="34" charset="0"/>
            </a:rPr>
            <a:t>It is a challenge and, as such, it needs practice; disappointments must be </a:t>
          </a:r>
          <a:r>
            <a:rPr lang="en-GB" sz="1200" kern="1200" dirty="0" smtClean="0">
              <a:latin typeface="Gandhi Sans" panose="02000000000000000000" pitchFamily="50" charset="0"/>
              <a:ea typeface="Tahoma" panose="020B0604030504040204" pitchFamily="34" charset="0"/>
              <a:cs typeface="Arial" panose="020B0604020202020204" pitchFamily="34" charset="0"/>
            </a:rPr>
            <a:t>overcome.</a:t>
          </a:r>
          <a:endParaRPr lang="en-GB" sz="1200" kern="1200" dirty="0">
            <a:latin typeface="Gandhi Sans" panose="02000000000000000000" pitchFamily="50" charset="0"/>
            <a:ea typeface="Tahoma" panose="020B0604030504040204" pitchFamily="34" charset="0"/>
            <a:cs typeface="Arial" panose="020B0604020202020204" pitchFamily="34" charset="0"/>
          </a:endParaRPr>
        </a:p>
      </dsp:txBody>
      <dsp:txXfrm>
        <a:off x="1784679" y="3322366"/>
        <a:ext cx="5782533" cy="874958"/>
      </dsp:txXfrm>
    </dsp:sp>
    <dsp:sp modelId="{D0BE7447-9022-461C-9DBA-1735C45270F6}">
      <dsp:nvSpPr>
        <dsp:cNvPr id="0" name=""/>
        <dsp:cNvSpPr/>
      </dsp:nvSpPr>
      <dsp:spPr>
        <a:xfrm>
          <a:off x="6425724" y="711836"/>
          <a:ext cx="604110" cy="604110"/>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ES" sz="2400" kern="1200">
            <a:latin typeface="Gandhi Sans" panose="02000000000000000000" pitchFamily="50" charset="0"/>
            <a:cs typeface="Arial" panose="020B0604020202020204" pitchFamily="34" charset="0"/>
          </a:endParaRPr>
        </a:p>
      </dsp:txBody>
      <dsp:txXfrm>
        <a:off x="6561649" y="711836"/>
        <a:ext cx="332260" cy="454593"/>
      </dsp:txXfrm>
    </dsp:sp>
    <dsp:sp modelId="{BCB93581-F8AC-4B0D-88DF-DFA343F7EA09}">
      <dsp:nvSpPr>
        <dsp:cNvPr id="0" name=""/>
        <dsp:cNvSpPr/>
      </dsp:nvSpPr>
      <dsp:spPr>
        <a:xfrm>
          <a:off x="7014472" y="1810217"/>
          <a:ext cx="604110" cy="604110"/>
        </a:xfrm>
        <a:prstGeom prst="downArrow">
          <a:avLst>
            <a:gd name="adj1" fmla="val 55000"/>
            <a:gd name="adj2" fmla="val 45000"/>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ES" sz="2400" kern="1200">
            <a:latin typeface="Gandhi Sans" panose="02000000000000000000" pitchFamily="50" charset="0"/>
            <a:cs typeface="Arial" panose="020B0604020202020204" pitchFamily="34" charset="0"/>
          </a:endParaRPr>
        </a:p>
      </dsp:txBody>
      <dsp:txXfrm>
        <a:off x="7150397" y="1810217"/>
        <a:ext cx="332260" cy="454593"/>
      </dsp:txXfrm>
    </dsp:sp>
    <dsp:sp modelId="{7C91418D-6B4D-47CB-BEC9-809A20EC5AF6}">
      <dsp:nvSpPr>
        <dsp:cNvPr id="0" name=""/>
        <dsp:cNvSpPr/>
      </dsp:nvSpPr>
      <dsp:spPr>
        <a:xfrm>
          <a:off x="7594434" y="2908599"/>
          <a:ext cx="604110" cy="604110"/>
        </a:xfrm>
        <a:prstGeom prst="downArrow">
          <a:avLst>
            <a:gd name="adj1" fmla="val 55000"/>
            <a:gd name="adj2" fmla="val 45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ES" sz="2400" kern="1200">
            <a:latin typeface="Gandhi Sans" panose="02000000000000000000" pitchFamily="50" charset="0"/>
            <a:cs typeface="Arial" panose="020B0604020202020204" pitchFamily="34" charset="0"/>
          </a:endParaRPr>
        </a:p>
      </dsp:txBody>
      <dsp:txXfrm>
        <a:off x="7730359" y="2908599"/>
        <a:ext cx="332260" cy="4545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D2B06-8E9B-4E66-95D5-21D969DD47D7}">
      <dsp:nvSpPr>
        <dsp:cNvPr id="0" name=""/>
        <dsp:cNvSpPr/>
      </dsp:nvSpPr>
      <dsp:spPr>
        <a:xfrm>
          <a:off x="349941" y="888"/>
          <a:ext cx="1261065" cy="868874"/>
        </a:xfrm>
        <a:prstGeom prst="roundRect">
          <a:avLst/>
        </a:prstGeom>
        <a:blipFill rotWithShape="1">
          <a:blip xmlns:r="http://schemas.openxmlformats.org/officeDocument/2006/relationships" r:embed="rId1"/>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42FB7B-053F-4923-BFF1-88E5E9FD41F2}">
      <dsp:nvSpPr>
        <dsp:cNvPr id="0" name=""/>
        <dsp:cNvSpPr/>
      </dsp:nvSpPr>
      <dsp:spPr>
        <a:xfrm>
          <a:off x="349941" y="869762"/>
          <a:ext cx="1261065" cy="467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lvl="0" algn="ctr" defTabSz="533400">
            <a:lnSpc>
              <a:spcPct val="90000"/>
            </a:lnSpc>
            <a:spcBef>
              <a:spcPct val="0"/>
            </a:spcBef>
            <a:spcAft>
              <a:spcPct val="35000"/>
            </a:spcAft>
          </a:pPr>
          <a:r>
            <a:rPr lang="en-GB" sz="1200" b="1" kern="1200"/>
            <a:t>Migration and health services</a:t>
          </a:r>
        </a:p>
      </dsp:txBody>
      <dsp:txXfrm>
        <a:off x="349941" y="869762"/>
        <a:ext cx="1261065" cy="467855"/>
      </dsp:txXfrm>
    </dsp:sp>
    <dsp:sp modelId="{A6EEAC15-DBAD-4B11-A407-A1F5A1C1A01D}">
      <dsp:nvSpPr>
        <dsp:cNvPr id="0" name=""/>
        <dsp:cNvSpPr/>
      </dsp:nvSpPr>
      <dsp:spPr>
        <a:xfrm>
          <a:off x="1737167" y="888"/>
          <a:ext cx="1261065" cy="868874"/>
        </a:xfrm>
        <a:prstGeom prst="roundRect">
          <a:avLst/>
        </a:prstGeom>
        <a:blipFill rotWithShape="1">
          <a:blip xmlns:r="http://schemas.openxmlformats.org/officeDocument/2006/relationships" r:embed="rId2"/>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21C28D-0DA0-4B38-9713-56C502CDEF20}">
      <dsp:nvSpPr>
        <dsp:cNvPr id="0" name=""/>
        <dsp:cNvSpPr/>
      </dsp:nvSpPr>
      <dsp:spPr>
        <a:xfrm>
          <a:off x="1737167" y="869762"/>
          <a:ext cx="1261065" cy="467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lvl="0" algn="ctr" defTabSz="533400">
            <a:lnSpc>
              <a:spcPct val="90000"/>
            </a:lnSpc>
            <a:spcBef>
              <a:spcPct val="0"/>
            </a:spcBef>
            <a:spcAft>
              <a:spcPct val="35000"/>
            </a:spcAft>
          </a:pPr>
          <a:r>
            <a:rPr lang="en-GB" sz="1200" b="1" kern="1200"/>
            <a:t>Migration and social assistance</a:t>
          </a:r>
        </a:p>
      </dsp:txBody>
      <dsp:txXfrm>
        <a:off x="1737167" y="869762"/>
        <a:ext cx="1261065" cy="467855"/>
      </dsp:txXfrm>
    </dsp:sp>
    <dsp:sp modelId="{A97E50B5-1AF0-420E-B688-C765F1099B28}">
      <dsp:nvSpPr>
        <dsp:cNvPr id="0" name=""/>
        <dsp:cNvSpPr/>
      </dsp:nvSpPr>
      <dsp:spPr>
        <a:xfrm>
          <a:off x="3124392" y="888"/>
          <a:ext cx="1261065" cy="868874"/>
        </a:xfrm>
        <a:prstGeom prst="roundRect">
          <a:avLst/>
        </a:prstGeom>
        <a:blipFill rotWithShape="1">
          <a:blip xmlns:r="http://schemas.openxmlformats.org/officeDocument/2006/relationships" r:embed="rId3"/>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61D80F-D89C-4AE1-8C42-93DB16DF2494}">
      <dsp:nvSpPr>
        <dsp:cNvPr id="0" name=""/>
        <dsp:cNvSpPr/>
      </dsp:nvSpPr>
      <dsp:spPr>
        <a:xfrm>
          <a:off x="3124392" y="869762"/>
          <a:ext cx="1261065" cy="467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lvl="0" algn="ctr" defTabSz="533400">
            <a:lnSpc>
              <a:spcPct val="90000"/>
            </a:lnSpc>
            <a:spcBef>
              <a:spcPct val="0"/>
            </a:spcBef>
            <a:spcAft>
              <a:spcPct val="35000"/>
            </a:spcAft>
          </a:pPr>
          <a:r>
            <a:rPr lang="en-GB" sz="1200" b="1" kern="1200"/>
            <a:t>Migration and trade and taxes</a:t>
          </a:r>
        </a:p>
      </dsp:txBody>
      <dsp:txXfrm>
        <a:off x="3124392" y="869762"/>
        <a:ext cx="1261065" cy="467855"/>
      </dsp:txXfrm>
    </dsp:sp>
    <dsp:sp modelId="{6ACE81E3-B20F-4381-A0E6-54AEB2885DAD}">
      <dsp:nvSpPr>
        <dsp:cNvPr id="0" name=""/>
        <dsp:cNvSpPr/>
      </dsp:nvSpPr>
      <dsp:spPr>
        <a:xfrm>
          <a:off x="4511617" y="888"/>
          <a:ext cx="1261065" cy="868874"/>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C322E3-853F-4436-B191-B69DF35F4BCC}">
      <dsp:nvSpPr>
        <dsp:cNvPr id="0" name=""/>
        <dsp:cNvSpPr/>
      </dsp:nvSpPr>
      <dsp:spPr>
        <a:xfrm>
          <a:off x="4511617" y="869762"/>
          <a:ext cx="1261065" cy="467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lvl="0" algn="ctr" defTabSz="533400">
            <a:lnSpc>
              <a:spcPct val="90000"/>
            </a:lnSpc>
            <a:spcBef>
              <a:spcPct val="0"/>
            </a:spcBef>
            <a:spcAft>
              <a:spcPct val="35000"/>
            </a:spcAft>
          </a:pPr>
          <a:r>
            <a:rPr lang="en-GB" sz="1200" b="1" kern="1200"/>
            <a:t>Migration and coexistence</a:t>
          </a:r>
        </a:p>
      </dsp:txBody>
      <dsp:txXfrm>
        <a:off x="4511617" y="869762"/>
        <a:ext cx="1261065" cy="467855"/>
      </dsp:txXfrm>
    </dsp:sp>
    <dsp:sp modelId="{66320800-8C91-4470-B842-EA5469EF5F25}">
      <dsp:nvSpPr>
        <dsp:cNvPr id="0" name=""/>
        <dsp:cNvSpPr/>
      </dsp:nvSpPr>
      <dsp:spPr>
        <a:xfrm>
          <a:off x="349941" y="1463724"/>
          <a:ext cx="1261065" cy="868874"/>
        </a:xfrm>
        <a:prstGeom prst="roundRect">
          <a:avLst/>
        </a:prstGeom>
        <a:blipFill rotWithShape="1">
          <a:blip xmlns:r="http://schemas.openxmlformats.org/officeDocument/2006/relationships" r:embed="rId5"/>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031758-8848-4216-A0E1-05C832936B5B}">
      <dsp:nvSpPr>
        <dsp:cNvPr id="0" name=""/>
        <dsp:cNvSpPr/>
      </dsp:nvSpPr>
      <dsp:spPr>
        <a:xfrm>
          <a:off x="349941" y="2332598"/>
          <a:ext cx="1261065" cy="467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lvl="0" algn="ctr" defTabSz="533400">
            <a:lnSpc>
              <a:spcPct val="90000"/>
            </a:lnSpc>
            <a:spcBef>
              <a:spcPct val="0"/>
            </a:spcBef>
            <a:spcAft>
              <a:spcPct val="35000"/>
            </a:spcAft>
          </a:pPr>
          <a:r>
            <a:rPr lang="en-GB" sz="1200" b="1" kern="1200"/>
            <a:t>Migration and employment</a:t>
          </a:r>
        </a:p>
      </dsp:txBody>
      <dsp:txXfrm>
        <a:off x="349941" y="2332598"/>
        <a:ext cx="1261065" cy="467855"/>
      </dsp:txXfrm>
    </dsp:sp>
    <dsp:sp modelId="{475012DC-5B78-43CB-8C72-8E242BA447BB}">
      <dsp:nvSpPr>
        <dsp:cNvPr id="0" name=""/>
        <dsp:cNvSpPr/>
      </dsp:nvSpPr>
      <dsp:spPr>
        <a:xfrm>
          <a:off x="1737167" y="1463724"/>
          <a:ext cx="1261065" cy="868874"/>
        </a:xfrm>
        <a:prstGeom prst="round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22896F-A8D5-40F9-B411-45F13D47AA32}">
      <dsp:nvSpPr>
        <dsp:cNvPr id="0" name=""/>
        <dsp:cNvSpPr/>
      </dsp:nvSpPr>
      <dsp:spPr>
        <a:xfrm>
          <a:off x="1737167" y="2332598"/>
          <a:ext cx="1261065" cy="467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lvl="0" algn="ctr" defTabSz="533400">
            <a:lnSpc>
              <a:spcPct val="90000"/>
            </a:lnSpc>
            <a:spcBef>
              <a:spcPct val="0"/>
            </a:spcBef>
            <a:spcAft>
              <a:spcPct val="35000"/>
            </a:spcAft>
          </a:pPr>
          <a:r>
            <a:rPr lang="en-GB" sz="1200" b="1" kern="1200"/>
            <a:t>Migration and mixed marriages</a:t>
          </a:r>
        </a:p>
      </dsp:txBody>
      <dsp:txXfrm>
        <a:off x="1737167" y="2332598"/>
        <a:ext cx="1261065" cy="467855"/>
      </dsp:txXfrm>
    </dsp:sp>
    <dsp:sp modelId="{B96879C6-7FC3-41D5-8CFE-2EB3FAB5E4C3}">
      <dsp:nvSpPr>
        <dsp:cNvPr id="0" name=""/>
        <dsp:cNvSpPr/>
      </dsp:nvSpPr>
      <dsp:spPr>
        <a:xfrm>
          <a:off x="3124392" y="1463724"/>
          <a:ext cx="1261065" cy="868874"/>
        </a:xfrm>
        <a:prstGeom prst="roundRect">
          <a:avLst/>
        </a:prstGeom>
        <a:blipFill>
          <a:blip xmlns:r="http://schemas.openxmlformats.org/officeDocument/2006/relationships" r:embed="rId7"/>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E2F8E0-D806-4278-AF09-38B3D6960157}">
      <dsp:nvSpPr>
        <dsp:cNvPr id="0" name=""/>
        <dsp:cNvSpPr/>
      </dsp:nvSpPr>
      <dsp:spPr>
        <a:xfrm>
          <a:off x="3124392" y="2332598"/>
          <a:ext cx="1261065" cy="467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lvl="0" algn="ctr" defTabSz="533400">
            <a:lnSpc>
              <a:spcPct val="90000"/>
            </a:lnSpc>
            <a:spcBef>
              <a:spcPct val="0"/>
            </a:spcBef>
            <a:spcAft>
              <a:spcPct val="35000"/>
            </a:spcAft>
          </a:pPr>
          <a:r>
            <a:rPr lang="en-GB" sz="1200" b="1" kern="1200"/>
            <a:t>Gender-based violence</a:t>
          </a:r>
        </a:p>
      </dsp:txBody>
      <dsp:txXfrm>
        <a:off x="3124392" y="2332598"/>
        <a:ext cx="1261065" cy="467855"/>
      </dsp:txXfrm>
    </dsp:sp>
    <dsp:sp modelId="{EFE62F23-AB30-4650-99E0-B298A4779B38}">
      <dsp:nvSpPr>
        <dsp:cNvPr id="0" name=""/>
        <dsp:cNvSpPr/>
      </dsp:nvSpPr>
      <dsp:spPr>
        <a:xfrm>
          <a:off x="4511617" y="1463724"/>
          <a:ext cx="1261065" cy="868874"/>
        </a:xfrm>
        <a:prstGeom prst="round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1EF30B-4ABD-4C05-A4B4-7B8DE1F3E3CC}">
      <dsp:nvSpPr>
        <dsp:cNvPr id="0" name=""/>
        <dsp:cNvSpPr/>
      </dsp:nvSpPr>
      <dsp:spPr>
        <a:xfrm>
          <a:off x="4511617" y="2332598"/>
          <a:ext cx="1261065" cy="467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lvl="0" algn="ctr" defTabSz="533400">
            <a:lnSpc>
              <a:spcPct val="90000"/>
            </a:lnSpc>
            <a:spcBef>
              <a:spcPct val="0"/>
            </a:spcBef>
            <a:spcAft>
              <a:spcPct val="35000"/>
            </a:spcAft>
          </a:pPr>
          <a:r>
            <a:rPr lang="en-GB" sz="1200" b="1" kern="1200"/>
            <a:t>Migration and education</a:t>
          </a:r>
        </a:p>
      </dsp:txBody>
      <dsp:txXfrm>
        <a:off x="4511617" y="2332598"/>
        <a:ext cx="1261065" cy="467855"/>
      </dsp:txXfrm>
    </dsp:sp>
    <dsp:sp modelId="{53990220-3E6F-4AD2-932F-BD4B36991160}">
      <dsp:nvSpPr>
        <dsp:cNvPr id="0" name=""/>
        <dsp:cNvSpPr/>
      </dsp:nvSpPr>
      <dsp:spPr>
        <a:xfrm>
          <a:off x="349941" y="2926560"/>
          <a:ext cx="1261065" cy="868874"/>
        </a:xfrm>
        <a:prstGeom prst="round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168EE4-9B18-41A5-AC72-6EA04F4B90A4}">
      <dsp:nvSpPr>
        <dsp:cNvPr id="0" name=""/>
        <dsp:cNvSpPr/>
      </dsp:nvSpPr>
      <dsp:spPr>
        <a:xfrm>
          <a:off x="349941" y="3795435"/>
          <a:ext cx="1261065" cy="467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lvl="0" algn="ctr" defTabSz="533400">
            <a:lnSpc>
              <a:spcPct val="90000"/>
            </a:lnSpc>
            <a:spcBef>
              <a:spcPct val="0"/>
            </a:spcBef>
            <a:spcAft>
              <a:spcPct val="35000"/>
            </a:spcAft>
          </a:pPr>
          <a:r>
            <a:rPr lang="en-GB" sz="1200" b="1" kern="1200"/>
            <a:t>Migration and school assistance</a:t>
          </a:r>
        </a:p>
      </dsp:txBody>
      <dsp:txXfrm>
        <a:off x="349941" y="3795435"/>
        <a:ext cx="1261065" cy="467855"/>
      </dsp:txXfrm>
    </dsp:sp>
    <dsp:sp modelId="{5D2A4B84-A34B-4653-8D0E-64FE3D651616}">
      <dsp:nvSpPr>
        <dsp:cNvPr id="0" name=""/>
        <dsp:cNvSpPr/>
      </dsp:nvSpPr>
      <dsp:spPr>
        <a:xfrm>
          <a:off x="1737167" y="2926560"/>
          <a:ext cx="1261065" cy="868874"/>
        </a:xfrm>
        <a:prstGeom prst="roundRect">
          <a:avLst/>
        </a:prstGeom>
        <a:blipFill>
          <a:blip xmlns:r="http://schemas.openxmlformats.org/officeDocument/2006/relationships" r:embed="rId10">
            <a:extLst>
              <a:ext uri="{28A0092B-C50C-407E-A947-70E740481C1C}">
                <a14:useLocalDpi xmlns:a14="http://schemas.microsoft.com/office/drawing/2010/main" val="0"/>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F86FC4-FF71-4B46-9B15-2FBB69C72A7D}">
      <dsp:nvSpPr>
        <dsp:cNvPr id="0" name=""/>
        <dsp:cNvSpPr/>
      </dsp:nvSpPr>
      <dsp:spPr>
        <a:xfrm>
          <a:off x="1737167" y="3795435"/>
          <a:ext cx="1261065" cy="467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lvl="0" algn="ctr" defTabSz="533400">
            <a:lnSpc>
              <a:spcPct val="90000"/>
            </a:lnSpc>
            <a:spcBef>
              <a:spcPct val="0"/>
            </a:spcBef>
            <a:spcAft>
              <a:spcPct val="35000"/>
            </a:spcAft>
          </a:pPr>
          <a:r>
            <a:rPr lang="en-GB" sz="1200" b="1" kern="1200"/>
            <a:t>Migration and housing</a:t>
          </a:r>
        </a:p>
      </dsp:txBody>
      <dsp:txXfrm>
        <a:off x="1737167" y="3795435"/>
        <a:ext cx="1261065" cy="467855"/>
      </dsp:txXfrm>
    </dsp:sp>
    <dsp:sp modelId="{859B9549-47C0-4C40-961C-4A317BA7B73C}">
      <dsp:nvSpPr>
        <dsp:cNvPr id="0" name=""/>
        <dsp:cNvSpPr/>
      </dsp:nvSpPr>
      <dsp:spPr>
        <a:xfrm>
          <a:off x="3124392" y="2926560"/>
          <a:ext cx="1261065" cy="868874"/>
        </a:xfrm>
        <a:prstGeom prst="roundRect">
          <a:avLst/>
        </a:prstGeom>
        <a:blipFill rotWithShape="1">
          <a:blip xmlns:r="http://schemas.openxmlformats.org/officeDocument/2006/relationships" r:embed="rId11"/>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92432F-1237-41BA-9ED0-5F3744690FB4}">
      <dsp:nvSpPr>
        <dsp:cNvPr id="0" name=""/>
        <dsp:cNvSpPr/>
      </dsp:nvSpPr>
      <dsp:spPr>
        <a:xfrm>
          <a:off x="3124392" y="3795435"/>
          <a:ext cx="1261065" cy="467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lvl="0" algn="ctr" defTabSz="533400">
            <a:lnSpc>
              <a:spcPct val="90000"/>
            </a:lnSpc>
            <a:spcBef>
              <a:spcPct val="0"/>
            </a:spcBef>
            <a:spcAft>
              <a:spcPct val="35000"/>
            </a:spcAft>
          </a:pPr>
          <a:r>
            <a:rPr lang="en-GB" sz="1200" b="1" kern="1200"/>
            <a:t>Refugees</a:t>
          </a:r>
        </a:p>
      </dsp:txBody>
      <dsp:txXfrm>
        <a:off x="3124392" y="3795435"/>
        <a:ext cx="1261065" cy="467855"/>
      </dsp:txXfrm>
    </dsp:sp>
    <dsp:sp modelId="{ADCED738-E0FB-4D9E-86CB-084E593CEA50}">
      <dsp:nvSpPr>
        <dsp:cNvPr id="0" name=""/>
        <dsp:cNvSpPr/>
      </dsp:nvSpPr>
      <dsp:spPr>
        <a:xfrm>
          <a:off x="4511617" y="2905499"/>
          <a:ext cx="1261065" cy="868874"/>
        </a:xfrm>
        <a:prstGeom prst="roundRect">
          <a:avLst/>
        </a:prstGeom>
        <a:blipFill rotWithShape="1">
          <a:blip xmlns:r="http://schemas.openxmlformats.org/officeDocument/2006/relationships" r:embed="rId12"/>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80C897-730D-4A8E-9601-8D68C653B153}">
      <dsp:nvSpPr>
        <dsp:cNvPr id="0" name=""/>
        <dsp:cNvSpPr/>
      </dsp:nvSpPr>
      <dsp:spPr>
        <a:xfrm>
          <a:off x="4511617" y="3795435"/>
          <a:ext cx="1261065" cy="467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lvl="0" algn="ctr" defTabSz="533400">
            <a:lnSpc>
              <a:spcPct val="90000"/>
            </a:lnSpc>
            <a:spcBef>
              <a:spcPct val="0"/>
            </a:spcBef>
            <a:spcAft>
              <a:spcPct val="35000"/>
            </a:spcAft>
          </a:pPr>
          <a:r>
            <a:rPr lang="en-GB" sz="1200" b="1" kern="1200"/>
            <a:t>Islamophobia</a:t>
          </a:r>
        </a:p>
      </dsp:txBody>
      <dsp:txXfrm>
        <a:off x="4511617" y="3795435"/>
        <a:ext cx="1261065" cy="467855"/>
      </dsp:txXfrm>
    </dsp:sp>
    <dsp:sp modelId="{BAB7C160-A8F8-4F50-82B0-B030AD6C573A}">
      <dsp:nvSpPr>
        <dsp:cNvPr id="0" name=""/>
        <dsp:cNvSpPr/>
      </dsp:nvSpPr>
      <dsp:spPr>
        <a:xfrm>
          <a:off x="1080125" y="4248474"/>
          <a:ext cx="1261065" cy="868874"/>
        </a:xfrm>
        <a:prstGeom prst="roundRect">
          <a:avLst/>
        </a:prstGeom>
        <a:blipFill rotWithShape="1">
          <a:blip xmlns:r="http://schemas.openxmlformats.org/officeDocument/2006/relationships" r:embed="rId13"/>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713276-5E80-4462-BAAE-513698FCCF88}">
      <dsp:nvSpPr>
        <dsp:cNvPr id="0" name=""/>
        <dsp:cNvSpPr/>
      </dsp:nvSpPr>
      <dsp:spPr>
        <a:xfrm>
          <a:off x="1080125" y="5117348"/>
          <a:ext cx="1261065" cy="467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lvl="0" algn="ctr" defTabSz="533400">
            <a:lnSpc>
              <a:spcPct val="90000"/>
            </a:lnSpc>
            <a:spcBef>
              <a:spcPct val="0"/>
            </a:spcBef>
            <a:spcAft>
              <a:spcPct val="35000"/>
            </a:spcAft>
          </a:pPr>
          <a:r>
            <a:rPr lang="en-GB" sz="1200" b="1" kern="1200"/>
            <a:t>The Hijab</a:t>
          </a:r>
        </a:p>
      </dsp:txBody>
      <dsp:txXfrm>
        <a:off x="1080125" y="5117348"/>
        <a:ext cx="1261065" cy="467855"/>
      </dsp:txXfrm>
    </dsp:sp>
    <dsp:sp modelId="{9A0821E2-7FA5-449E-9D1C-8D7E1563724E}">
      <dsp:nvSpPr>
        <dsp:cNvPr id="0" name=""/>
        <dsp:cNvSpPr/>
      </dsp:nvSpPr>
      <dsp:spPr>
        <a:xfrm>
          <a:off x="2467350" y="4248474"/>
          <a:ext cx="1261065" cy="868874"/>
        </a:xfrm>
        <a:prstGeom prst="roundRect">
          <a:avLst/>
        </a:prstGeom>
        <a:blipFill rotWithShape="1">
          <a:blip xmlns:r="http://schemas.openxmlformats.org/officeDocument/2006/relationships" r:embed="rId14"/>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283EDF-BD79-4B89-9077-167CC6BC007F}">
      <dsp:nvSpPr>
        <dsp:cNvPr id="0" name=""/>
        <dsp:cNvSpPr/>
      </dsp:nvSpPr>
      <dsp:spPr>
        <a:xfrm>
          <a:off x="2467350" y="5117348"/>
          <a:ext cx="1261065" cy="467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lvl="0" algn="ctr" defTabSz="533400">
            <a:lnSpc>
              <a:spcPct val="90000"/>
            </a:lnSpc>
            <a:spcBef>
              <a:spcPct val="0"/>
            </a:spcBef>
            <a:spcAft>
              <a:spcPct val="35000"/>
            </a:spcAft>
          </a:pPr>
          <a:r>
            <a:rPr lang="en-GB" sz="1200" b="1" kern="1200"/>
            <a:t>Migration and safety</a:t>
          </a:r>
        </a:p>
      </dsp:txBody>
      <dsp:txXfrm>
        <a:off x="2467350" y="5117348"/>
        <a:ext cx="1261065" cy="467855"/>
      </dsp:txXfrm>
    </dsp:sp>
    <dsp:sp modelId="{D2DFA3F2-93A6-422C-9573-ADDCF85CE211}">
      <dsp:nvSpPr>
        <dsp:cNvPr id="0" name=""/>
        <dsp:cNvSpPr/>
      </dsp:nvSpPr>
      <dsp:spPr>
        <a:xfrm>
          <a:off x="3854575" y="4248474"/>
          <a:ext cx="1261065" cy="868874"/>
        </a:xfrm>
        <a:prstGeom prst="roundRect">
          <a:avLst/>
        </a:prstGeom>
        <a:blipFill rotWithShape="1">
          <a:blip xmlns:r="http://schemas.openxmlformats.org/officeDocument/2006/relationships" r:embed="rId15"/>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547A82-6193-4C09-A553-66FE726BE5F7}">
      <dsp:nvSpPr>
        <dsp:cNvPr id="0" name=""/>
        <dsp:cNvSpPr/>
      </dsp:nvSpPr>
      <dsp:spPr>
        <a:xfrm>
          <a:off x="3854575" y="5117348"/>
          <a:ext cx="1261065" cy="467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lvl="0" algn="ctr" defTabSz="533400">
            <a:lnSpc>
              <a:spcPct val="90000"/>
            </a:lnSpc>
            <a:spcBef>
              <a:spcPct val="0"/>
            </a:spcBef>
            <a:spcAft>
              <a:spcPct val="35000"/>
            </a:spcAft>
          </a:pPr>
          <a:r>
            <a:rPr lang="en-GB" sz="1200" b="1" kern="1200"/>
            <a:t>Migration and training</a:t>
          </a:r>
        </a:p>
      </dsp:txBody>
      <dsp:txXfrm>
        <a:off x="3854575" y="5117348"/>
        <a:ext cx="1261065" cy="4678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50BBD9-FD8E-4939-8E48-99B921185DE2}">
      <dsp:nvSpPr>
        <dsp:cNvPr id="0" name=""/>
        <dsp:cNvSpPr/>
      </dsp:nvSpPr>
      <dsp:spPr>
        <a:xfrm rot="5400000">
          <a:off x="4806907" y="-1705111"/>
          <a:ext cx="2054027" cy="5490749"/>
        </a:xfrm>
        <a:prstGeom prst="round2SameRect">
          <a:avLst/>
        </a:prstGeom>
        <a:gradFill flip="none" rotWithShape="0">
          <a:gsLst>
            <a:gs pos="0">
              <a:srgbClr val="6CC24A">
                <a:tint val="66000"/>
                <a:satMod val="160000"/>
              </a:srgbClr>
            </a:gs>
            <a:gs pos="50000">
              <a:srgbClr val="6CC24A">
                <a:tint val="44500"/>
                <a:satMod val="160000"/>
              </a:srgbClr>
            </a:gs>
            <a:gs pos="100000">
              <a:srgbClr val="6CC24A">
                <a:tint val="23500"/>
                <a:satMod val="160000"/>
              </a:srgbClr>
            </a:gs>
          </a:gsLst>
          <a:lin ang="2700000" scaled="1"/>
          <a:tileRect/>
        </a:gra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b="1" kern="1200" dirty="0">
              <a:latin typeface="Gandhi Sans" panose="02000000000000000000" pitchFamily="50" charset="0"/>
              <a:ea typeface="Tahoma" panose="020B0604030504040204" pitchFamily="34" charset="0"/>
              <a:cs typeface="Arial" panose="020B0604020202020204" pitchFamily="34" charset="0"/>
            </a:rPr>
            <a:t>Assess </a:t>
          </a:r>
          <a:r>
            <a:rPr lang="en-GB" sz="1500" b="0" kern="1200" dirty="0">
              <a:latin typeface="Gandhi Sans" panose="02000000000000000000" pitchFamily="50" charset="0"/>
              <a:ea typeface="Tahoma" panose="020B0604030504040204" pitchFamily="34" charset="0"/>
              <a:cs typeface="Arial" panose="020B0604020202020204" pitchFamily="34" charset="0"/>
            </a:rPr>
            <a:t>whether you have the time to develop the conversation</a:t>
          </a:r>
        </a:p>
        <a:p>
          <a:pPr marL="114300" lvl="1" indent="-114300" algn="l" defTabSz="666750">
            <a:lnSpc>
              <a:spcPct val="90000"/>
            </a:lnSpc>
            <a:spcBef>
              <a:spcPct val="0"/>
            </a:spcBef>
            <a:spcAft>
              <a:spcPct val="15000"/>
            </a:spcAft>
            <a:buChar char="••"/>
          </a:pPr>
          <a:r>
            <a:rPr lang="en-GB" sz="1500" b="1" kern="1200">
              <a:latin typeface="Gandhi Sans" panose="02000000000000000000" pitchFamily="50" charset="0"/>
              <a:ea typeface="Tahoma" panose="020B0604030504040204" pitchFamily="34" charset="0"/>
              <a:cs typeface="Arial" panose="020B0604020202020204" pitchFamily="34" charset="0"/>
            </a:rPr>
            <a:t>Decide </a:t>
          </a:r>
          <a:r>
            <a:rPr lang="en-GB" sz="1500" b="0" kern="1200">
              <a:latin typeface="Gandhi Sans" panose="02000000000000000000" pitchFamily="50" charset="0"/>
              <a:ea typeface="Tahoma" panose="020B0604030504040204" pitchFamily="34" charset="0"/>
              <a:cs typeface="Arial" panose="020B0604020202020204" pitchFamily="34" charset="0"/>
            </a:rPr>
            <a:t>whether the setting is appropriate to start the conversation</a:t>
          </a:r>
        </a:p>
      </dsp:txBody>
      <dsp:txXfrm rot="-5400000">
        <a:off x="3088547" y="113518"/>
        <a:ext cx="5390480" cy="1853489"/>
      </dsp:txXfrm>
    </dsp:sp>
    <dsp:sp modelId="{CAEBB37C-D353-477B-8D22-6C519C09A42B}">
      <dsp:nvSpPr>
        <dsp:cNvPr id="0" name=""/>
        <dsp:cNvSpPr/>
      </dsp:nvSpPr>
      <dsp:spPr>
        <a:xfrm>
          <a:off x="0" y="1579"/>
          <a:ext cx="3088546" cy="2077367"/>
        </a:xfrm>
        <a:prstGeom prst="roundRect">
          <a:avLst/>
        </a:prstGeom>
        <a:solidFill>
          <a:srgbClr val="6CC24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GB" sz="3600" b="1" kern="1200" dirty="0">
              <a:latin typeface="Gandhi Sans" panose="02000000000000000000" pitchFamily="50" charset="0"/>
              <a:ea typeface="Tahoma" panose="020B0604030504040204" pitchFamily="34" charset="0"/>
              <a:cs typeface="Tahoma" panose="020B0604030504040204" pitchFamily="34" charset="0"/>
            </a:rPr>
            <a:t>FIND THE RIGHT MOMENT</a:t>
          </a:r>
        </a:p>
      </dsp:txBody>
      <dsp:txXfrm>
        <a:off x="101409" y="102988"/>
        <a:ext cx="2885728" cy="1874549"/>
      </dsp:txXfrm>
    </dsp:sp>
    <dsp:sp modelId="{F866C05B-5164-4264-B2E2-F971AD9FB6B7}">
      <dsp:nvSpPr>
        <dsp:cNvPr id="0" name=""/>
        <dsp:cNvSpPr/>
      </dsp:nvSpPr>
      <dsp:spPr>
        <a:xfrm rot="5400000">
          <a:off x="4806907" y="518312"/>
          <a:ext cx="2054027" cy="5490749"/>
        </a:xfrm>
        <a:prstGeom prst="round2SameRect">
          <a:avLst/>
        </a:prstGeom>
        <a:gradFill flip="none" rotWithShape="0">
          <a:gsLst>
            <a:gs pos="0">
              <a:srgbClr val="A1D6CA">
                <a:tint val="66000"/>
                <a:satMod val="160000"/>
              </a:srgbClr>
            </a:gs>
            <a:gs pos="50000">
              <a:srgbClr val="A1D6CA">
                <a:tint val="44500"/>
                <a:satMod val="160000"/>
              </a:srgbClr>
            </a:gs>
            <a:gs pos="100000">
              <a:srgbClr val="A1D6CA">
                <a:tint val="23500"/>
                <a:satMod val="160000"/>
              </a:srgbClr>
            </a:gs>
          </a:gsLst>
          <a:lin ang="2700000" scaled="1"/>
          <a:tileRect/>
        </a:gra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just" defTabSz="666750">
            <a:lnSpc>
              <a:spcPct val="90000"/>
            </a:lnSpc>
            <a:spcBef>
              <a:spcPct val="0"/>
            </a:spcBef>
            <a:spcAft>
              <a:spcPct val="15000"/>
            </a:spcAft>
            <a:buChar char="••"/>
          </a:pPr>
          <a:r>
            <a:rPr lang="en-GB" sz="1500" kern="1200">
              <a:latin typeface="Gandhi Sans" panose="02000000000000000000" pitchFamily="50" charset="0"/>
              <a:ea typeface="Tahoma" panose="020B0604030504040204" pitchFamily="34" charset="0"/>
              <a:cs typeface="Arial" panose="020B0604020202020204" pitchFamily="34" charset="0"/>
            </a:rPr>
            <a:t>You must be willing to </a:t>
          </a:r>
          <a:r>
            <a:rPr lang="en-GB" sz="1500" b="1" kern="1200">
              <a:latin typeface="Gandhi Sans" panose="02000000000000000000" pitchFamily="50" charset="0"/>
              <a:ea typeface="Tahoma" panose="020B0604030504040204" pitchFamily="34" charset="0"/>
              <a:cs typeface="Arial" panose="020B0604020202020204" pitchFamily="34" charset="0"/>
            </a:rPr>
            <a:t>listen to the other person’s arguments. </a:t>
          </a:r>
          <a:r>
            <a:rPr lang="en-GB" sz="1500" b="0" kern="1200">
              <a:latin typeface="Gandhi Sans" panose="02000000000000000000" pitchFamily="50" charset="0"/>
              <a:ea typeface="Tahoma" panose="020B0604030504040204" pitchFamily="34" charset="0"/>
              <a:cs typeface="Arial" panose="020B0604020202020204" pitchFamily="34" charset="0"/>
            </a:rPr>
            <a:t>It is not a confrontation</a:t>
          </a:r>
        </a:p>
        <a:p>
          <a:pPr marL="114300" lvl="1" indent="-114300" algn="just" defTabSz="666750">
            <a:lnSpc>
              <a:spcPct val="90000"/>
            </a:lnSpc>
            <a:spcBef>
              <a:spcPct val="0"/>
            </a:spcBef>
            <a:spcAft>
              <a:spcPct val="15000"/>
            </a:spcAft>
            <a:buChar char="••"/>
          </a:pPr>
          <a:r>
            <a:rPr lang="en-GB" sz="1500" kern="1200">
              <a:latin typeface="Gandhi Sans" panose="02000000000000000000" pitchFamily="50" charset="0"/>
              <a:ea typeface="Tahoma" panose="020B0604030504040204" pitchFamily="34" charset="0"/>
              <a:cs typeface="Arial" panose="020B0604020202020204" pitchFamily="34" charset="0"/>
            </a:rPr>
            <a:t>End the conversation </a:t>
          </a:r>
          <a:r>
            <a:rPr lang="en-GB" sz="1500" b="1" kern="1200">
              <a:latin typeface="Gandhi Sans" panose="02000000000000000000" pitchFamily="50" charset="0"/>
              <a:ea typeface="Tahoma" panose="020B0604030504040204" pitchFamily="34" charset="0"/>
              <a:cs typeface="Arial" panose="020B0604020202020204" pitchFamily="34" charset="0"/>
            </a:rPr>
            <a:t>pleasantly</a:t>
          </a:r>
          <a:r>
            <a:rPr lang="en-GB" sz="1500" b="0" kern="1200">
              <a:latin typeface="Gandhi Sans" panose="02000000000000000000" pitchFamily="50" charset="0"/>
              <a:ea typeface="Tahoma" panose="020B0604030504040204" pitchFamily="34" charset="0"/>
              <a:cs typeface="Arial" panose="020B0604020202020204" pitchFamily="34" charset="0"/>
            </a:rPr>
            <a:t>; this will help the person to reflect on what you have talked about and help you to feel better</a:t>
          </a:r>
        </a:p>
      </dsp:txBody>
      <dsp:txXfrm rot="-5400000">
        <a:off x="3088547" y="2336942"/>
        <a:ext cx="5390480" cy="1853489"/>
      </dsp:txXfrm>
    </dsp:sp>
    <dsp:sp modelId="{5EC4096C-7129-426B-AB76-3506F7BC08DA}">
      <dsp:nvSpPr>
        <dsp:cNvPr id="0" name=""/>
        <dsp:cNvSpPr/>
      </dsp:nvSpPr>
      <dsp:spPr>
        <a:xfrm>
          <a:off x="0" y="2225003"/>
          <a:ext cx="3088546" cy="2077367"/>
        </a:xfrm>
        <a:prstGeom prst="roundRect">
          <a:avLst/>
        </a:prstGeom>
        <a:solidFill>
          <a:srgbClr val="A1D6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GB" sz="3600" b="1" kern="1200" dirty="0">
              <a:latin typeface="Gandhi Sans" panose="02000000000000000000" pitchFamily="50" charset="0"/>
              <a:ea typeface="Tahoma" panose="020B0604030504040204" pitchFamily="34" charset="0"/>
              <a:cs typeface="Tahoma" panose="020B0604030504040204" pitchFamily="34" charset="0"/>
            </a:rPr>
            <a:t>SHOW RESPECT</a:t>
          </a:r>
        </a:p>
      </dsp:txBody>
      <dsp:txXfrm>
        <a:off x="101409" y="2326412"/>
        <a:ext cx="2885728" cy="18745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DEFC1-F2F8-4B23-B1EB-CDABFD45E7A0}">
      <dsp:nvSpPr>
        <dsp:cNvPr id="0" name=""/>
        <dsp:cNvSpPr/>
      </dsp:nvSpPr>
      <dsp:spPr>
        <a:xfrm rot="5400000">
          <a:off x="4883748" y="-1784209"/>
          <a:ext cx="1900344" cy="5490749"/>
        </a:xfrm>
        <a:prstGeom prst="round2SameRect">
          <a:avLst/>
        </a:prstGeom>
        <a:gradFill flip="none" rotWithShape="0">
          <a:gsLst>
            <a:gs pos="0">
              <a:srgbClr val="C4D600">
                <a:tint val="66000"/>
                <a:satMod val="160000"/>
              </a:srgbClr>
            </a:gs>
            <a:gs pos="50000">
              <a:srgbClr val="C4D600">
                <a:tint val="44500"/>
                <a:satMod val="160000"/>
              </a:srgbClr>
            </a:gs>
            <a:gs pos="100000">
              <a:srgbClr val="C4D600">
                <a:tint val="23500"/>
                <a:satMod val="160000"/>
              </a:srgbClr>
            </a:gs>
          </a:gsLst>
          <a:lin ang="2700000" scaled="1"/>
          <a:tileRect/>
        </a:gra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kern="1200">
              <a:latin typeface="Gandhi Sans" panose="02000000000000000000" pitchFamily="50" charset="0"/>
              <a:ea typeface="Tahoma" panose="020B0604030504040204" pitchFamily="34" charset="0"/>
              <a:cs typeface="Tahoma" panose="020B0604030504040204" pitchFamily="34" charset="0"/>
            </a:rPr>
            <a:t>Rumours are associated with our </a:t>
          </a:r>
          <a:r>
            <a:rPr lang="en-GB" sz="1500" b="1" kern="1200">
              <a:latin typeface="Gandhi Sans" panose="02000000000000000000" pitchFamily="50" charset="0"/>
              <a:ea typeface="Tahoma" panose="020B0604030504040204" pitchFamily="34" charset="0"/>
              <a:cs typeface="Tahoma" panose="020B0604030504040204" pitchFamily="34" charset="0"/>
            </a:rPr>
            <a:t>worries and fears</a:t>
          </a:r>
        </a:p>
        <a:p>
          <a:pPr marL="114300" lvl="1" indent="-114300" algn="just" defTabSz="666750">
            <a:lnSpc>
              <a:spcPct val="90000"/>
            </a:lnSpc>
            <a:spcBef>
              <a:spcPct val="0"/>
            </a:spcBef>
            <a:spcAft>
              <a:spcPct val="15000"/>
            </a:spcAft>
            <a:buChar char="••"/>
          </a:pPr>
          <a:r>
            <a:rPr lang="en-GB" sz="1500" kern="1200">
              <a:latin typeface="Gandhi Sans" panose="02000000000000000000" pitchFamily="50" charset="0"/>
              <a:ea typeface="Tahoma" panose="020B0604030504040204" pitchFamily="34" charset="0"/>
              <a:cs typeface="Tahoma" panose="020B0604030504040204" pitchFamily="34" charset="0"/>
            </a:rPr>
            <a:t>Try to understand and recognise the other person’s worries to achieve a better degree of receptiveness. </a:t>
          </a:r>
          <a:r>
            <a:rPr lang="en-GB" sz="1500" b="1" kern="1200">
              <a:latin typeface="Gandhi Sans" panose="02000000000000000000" pitchFamily="50" charset="0"/>
              <a:ea typeface="Tahoma" panose="020B0604030504040204" pitchFamily="34" charset="0"/>
              <a:cs typeface="Tahoma" panose="020B0604030504040204" pitchFamily="34" charset="0"/>
            </a:rPr>
            <a:t>Avoid accusations</a:t>
          </a:r>
        </a:p>
      </dsp:txBody>
      <dsp:txXfrm rot="-5400000">
        <a:off x="3088546" y="103760"/>
        <a:ext cx="5397982" cy="1714810"/>
      </dsp:txXfrm>
    </dsp:sp>
    <dsp:sp modelId="{572D9523-DE43-4E8A-B9CC-16C7297A62D8}">
      <dsp:nvSpPr>
        <dsp:cNvPr id="0" name=""/>
        <dsp:cNvSpPr/>
      </dsp:nvSpPr>
      <dsp:spPr>
        <a:xfrm>
          <a:off x="0" y="195"/>
          <a:ext cx="3088546" cy="1921938"/>
        </a:xfrm>
        <a:prstGeom prst="roundRect">
          <a:avLst/>
        </a:prstGeom>
        <a:solidFill>
          <a:srgbClr val="C4D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GB" sz="3600" kern="1200" dirty="0">
              <a:latin typeface="Gandhi Sans" panose="02000000000000000000" pitchFamily="50" charset="0"/>
              <a:ea typeface="Tahoma" panose="020B0604030504040204" pitchFamily="34" charset="0"/>
              <a:cs typeface="Tahoma" panose="020B0604030504040204" pitchFamily="34" charset="0"/>
            </a:rPr>
            <a:t>VALUE THE OTHER PERSON</a:t>
          </a:r>
        </a:p>
      </dsp:txBody>
      <dsp:txXfrm>
        <a:off x="93821" y="94016"/>
        <a:ext cx="2900904" cy="1734296"/>
      </dsp:txXfrm>
    </dsp:sp>
    <dsp:sp modelId="{644B8A3B-4E14-4CAF-90B0-16A0A49035A3}">
      <dsp:nvSpPr>
        <dsp:cNvPr id="0" name=""/>
        <dsp:cNvSpPr/>
      </dsp:nvSpPr>
      <dsp:spPr>
        <a:xfrm rot="5400000">
          <a:off x="4798909" y="435133"/>
          <a:ext cx="2070023" cy="5490749"/>
        </a:xfrm>
        <a:prstGeom prst="round2SameRect">
          <a:avLst/>
        </a:prstGeom>
        <a:gradFill flip="none" rotWithShape="0">
          <a:gsLst>
            <a:gs pos="0">
              <a:srgbClr val="6CC24A">
                <a:tint val="66000"/>
                <a:satMod val="160000"/>
              </a:srgbClr>
            </a:gs>
            <a:gs pos="50000">
              <a:srgbClr val="6CC24A">
                <a:tint val="44500"/>
                <a:satMod val="160000"/>
              </a:srgbClr>
            </a:gs>
            <a:gs pos="100000">
              <a:srgbClr val="6CC24A">
                <a:tint val="23500"/>
                <a:satMod val="160000"/>
              </a:srgbClr>
            </a:gs>
          </a:gsLst>
          <a:lin ang="2700000" scaled="1"/>
          <a:tileRect/>
        </a:gra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b="0" kern="1200">
              <a:latin typeface="Gandhi Sans" panose="02000000000000000000" pitchFamily="50" charset="0"/>
              <a:ea typeface="Tahoma" panose="020B0604030504040204" pitchFamily="34" charset="0"/>
              <a:cs typeface="Tahoma" panose="020B0604030504040204" pitchFamily="34" charset="0"/>
            </a:rPr>
            <a:t>Active </a:t>
          </a:r>
          <a:r>
            <a:rPr lang="en-GB" sz="1500" b="1" kern="1200">
              <a:latin typeface="Gandhi Sans" panose="02000000000000000000" pitchFamily="50" charset="0"/>
              <a:ea typeface="Tahoma" panose="020B0604030504040204" pitchFamily="34" charset="0"/>
              <a:cs typeface="Tahoma" panose="020B0604030504040204" pitchFamily="34" charset="0"/>
            </a:rPr>
            <a:t>listening </a:t>
          </a:r>
          <a:r>
            <a:rPr lang="en-GB" sz="1500" b="0" kern="1200">
              <a:latin typeface="Gandhi Sans" panose="02000000000000000000" pitchFamily="50" charset="0"/>
              <a:ea typeface="Tahoma" panose="020B0604030504040204" pitchFamily="34" charset="0"/>
              <a:cs typeface="Tahoma" panose="020B0604030504040204" pitchFamily="34" charset="0"/>
            </a:rPr>
            <a:t>helps people to understand the thoughts, feelings and actions of others and give meaning to what they say</a:t>
          </a:r>
        </a:p>
        <a:p>
          <a:pPr marL="114300" lvl="1" indent="-114300" algn="l" defTabSz="666750">
            <a:lnSpc>
              <a:spcPct val="90000"/>
            </a:lnSpc>
            <a:spcBef>
              <a:spcPct val="0"/>
            </a:spcBef>
            <a:spcAft>
              <a:spcPct val="15000"/>
            </a:spcAft>
            <a:buChar char="••"/>
          </a:pPr>
          <a:r>
            <a:rPr lang="en-GB" sz="1500" b="0" kern="1200">
              <a:latin typeface="Gandhi Sans" panose="02000000000000000000" pitchFamily="50" charset="0"/>
              <a:ea typeface="Tahoma" panose="020B0604030504040204" pitchFamily="34" charset="0"/>
              <a:cs typeface="Tahoma" panose="020B0604030504040204" pitchFamily="34" charset="0"/>
            </a:rPr>
            <a:t>To listen, </a:t>
          </a:r>
          <a:r>
            <a:rPr lang="en-GB" sz="1500" b="1" kern="1200">
              <a:latin typeface="Gandhi Sans" panose="02000000000000000000" pitchFamily="50" charset="0"/>
              <a:ea typeface="Tahoma" panose="020B0604030504040204" pitchFamily="34" charset="0"/>
              <a:cs typeface="Tahoma" panose="020B0604030504040204" pitchFamily="34" charset="0"/>
            </a:rPr>
            <a:t>you need to stop speaking; </a:t>
          </a:r>
          <a:r>
            <a:rPr lang="en-GB" sz="1500" b="0" kern="1200">
              <a:latin typeface="Gandhi Sans" panose="02000000000000000000" pitchFamily="50" charset="0"/>
              <a:ea typeface="Tahoma" panose="020B0604030504040204" pitchFamily="34" charset="0"/>
              <a:cs typeface="Tahoma" panose="020B0604030504040204" pitchFamily="34" charset="0"/>
            </a:rPr>
            <a:t>don’t interrupt or talk over people</a:t>
          </a:r>
        </a:p>
        <a:p>
          <a:pPr marL="114300" lvl="1" indent="-114300" algn="l" defTabSz="666750">
            <a:lnSpc>
              <a:spcPct val="90000"/>
            </a:lnSpc>
            <a:spcBef>
              <a:spcPct val="0"/>
            </a:spcBef>
            <a:spcAft>
              <a:spcPct val="15000"/>
            </a:spcAft>
            <a:buChar char="••"/>
          </a:pPr>
          <a:r>
            <a:rPr lang="en-GB" sz="1500" b="1" kern="1200">
              <a:latin typeface="Gandhi Sans" panose="02000000000000000000" pitchFamily="50" charset="0"/>
              <a:ea typeface="Tahoma" panose="020B0604030504040204" pitchFamily="34" charset="0"/>
              <a:cs typeface="Tahoma" panose="020B0604030504040204" pitchFamily="34" charset="0"/>
            </a:rPr>
            <a:t>Ask questions</a:t>
          </a:r>
        </a:p>
      </dsp:txBody>
      <dsp:txXfrm rot="-5400000">
        <a:off x="3088546" y="2246546"/>
        <a:ext cx="5389699" cy="1867923"/>
      </dsp:txXfrm>
    </dsp:sp>
    <dsp:sp modelId="{D9B08253-728D-4B51-B318-9FE33F9AD7BF}">
      <dsp:nvSpPr>
        <dsp:cNvPr id="0" name=""/>
        <dsp:cNvSpPr/>
      </dsp:nvSpPr>
      <dsp:spPr>
        <a:xfrm>
          <a:off x="0" y="2057263"/>
          <a:ext cx="3088546" cy="2246490"/>
        </a:xfrm>
        <a:prstGeom prst="roundRect">
          <a:avLst/>
        </a:prstGeom>
        <a:solidFill>
          <a:srgbClr val="6CC24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GB" sz="3600" kern="1200" dirty="0">
              <a:latin typeface="Gandhi Sans" panose="02000000000000000000" pitchFamily="50" charset="0"/>
              <a:ea typeface="Tahoma" panose="020B0604030504040204" pitchFamily="34" charset="0"/>
              <a:cs typeface="Tahoma" panose="020B0604030504040204" pitchFamily="34" charset="0"/>
            </a:rPr>
            <a:t>LISTEN ACTIVELY</a:t>
          </a:r>
        </a:p>
      </dsp:txBody>
      <dsp:txXfrm>
        <a:off x="109665" y="2166928"/>
        <a:ext cx="2869216" cy="202716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AB72D6-40AD-47F5-9B94-B3D4426602E0}" type="datetimeFigureOut">
              <a:rPr lang="es-ES" smtClean="0"/>
              <a:t>22/02/2021</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5A4833-20BA-4412-B1E7-EB301A873881}" type="slidenum">
              <a:rPr lang="es-ES" smtClean="0"/>
              <a:t>‹Nº›</a:t>
            </a:fld>
            <a:endParaRPr lang="es-ES"/>
          </a:p>
        </p:txBody>
      </p:sp>
    </p:spTree>
    <p:extLst>
      <p:ext uri="{BB962C8B-B14F-4D97-AF65-F5344CB8AC3E}">
        <p14:creationId xmlns:p14="http://schemas.microsoft.com/office/powerpoint/2010/main" val="142021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1BF1EC-6BA8-4297-A8FE-5C9F3DD72038}" type="datetimeFigureOut">
              <a:rPr lang="es-ES" smtClean="0"/>
              <a:t>22/02/2021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82BDC9-C72A-4BFC-8890-A69FD35E353D}" type="slidenum">
              <a:rPr lang="es-ES" smtClean="0"/>
              <a:t>‹Nº›</a:t>
            </a:fld>
            <a:endParaRPr lang="es-ES"/>
          </a:p>
        </p:txBody>
      </p:sp>
    </p:spTree>
    <p:extLst>
      <p:ext uri="{BB962C8B-B14F-4D97-AF65-F5344CB8AC3E}">
        <p14:creationId xmlns:p14="http://schemas.microsoft.com/office/powerpoint/2010/main" val="305733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82BDC9-C72A-4BFC-8890-A69FD35E353D}" type="slidenum">
              <a:rPr lang="es-ES" smtClean="0"/>
              <a:t>1</a:t>
            </a:fld>
            <a:endParaRPr lang="es-ES"/>
          </a:p>
        </p:txBody>
      </p:sp>
    </p:spTree>
    <p:extLst>
      <p:ext uri="{BB962C8B-B14F-4D97-AF65-F5344CB8AC3E}">
        <p14:creationId xmlns:p14="http://schemas.microsoft.com/office/powerpoint/2010/main" val="348412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833D672-3CCF-43A8-88C0-1CBCBB4BACF3}" type="slidenum">
              <a:rPr lang="es-ES" smtClean="0"/>
              <a:pPr/>
              <a:t>15</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982BDC9-C72A-4BFC-8890-A69FD35E353D}" type="slidenum">
              <a:rPr lang="es-ES" smtClean="0"/>
              <a:t>17</a:t>
            </a:fld>
            <a:endParaRPr lang="es-ES"/>
          </a:p>
        </p:txBody>
      </p:sp>
    </p:spTree>
    <p:extLst>
      <p:ext uri="{BB962C8B-B14F-4D97-AF65-F5344CB8AC3E}">
        <p14:creationId xmlns:p14="http://schemas.microsoft.com/office/powerpoint/2010/main" val="2104359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982BDC9-C72A-4BFC-8890-A69FD35E353D}" type="slidenum">
              <a:rPr lang="es-ES" smtClean="0"/>
              <a:t>18</a:t>
            </a:fld>
            <a:endParaRPr lang="es-ES"/>
          </a:p>
        </p:txBody>
      </p:sp>
    </p:spTree>
    <p:extLst>
      <p:ext uri="{BB962C8B-B14F-4D97-AF65-F5344CB8AC3E}">
        <p14:creationId xmlns:p14="http://schemas.microsoft.com/office/powerpoint/2010/main" val="1383394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982BDC9-C72A-4BFC-8890-A69FD35E353D}" type="slidenum">
              <a:rPr lang="es-ES" smtClean="0"/>
              <a:t>19</a:t>
            </a:fld>
            <a:endParaRPr lang="es-ES"/>
          </a:p>
        </p:txBody>
      </p:sp>
    </p:spTree>
    <p:extLst>
      <p:ext uri="{BB962C8B-B14F-4D97-AF65-F5344CB8AC3E}">
        <p14:creationId xmlns:p14="http://schemas.microsoft.com/office/powerpoint/2010/main" val="392690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982BDC9-C72A-4BFC-8890-A69FD35E353D}" type="slidenum">
              <a:rPr lang="es-ES" smtClean="0"/>
              <a:t>20</a:t>
            </a:fld>
            <a:endParaRPr lang="es-ES"/>
          </a:p>
        </p:txBody>
      </p:sp>
    </p:spTree>
    <p:extLst>
      <p:ext uri="{BB962C8B-B14F-4D97-AF65-F5344CB8AC3E}">
        <p14:creationId xmlns:p14="http://schemas.microsoft.com/office/powerpoint/2010/main" val="983411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982BDC9-C72A-4BFC-8890-A69FD35E353D}" type="slidenum">
              <a:rPr lang="es-ES" smtClean="0"/>
              <a:t>21</a:t>
            </a:fld>
            <a:endParaRPr lang="es-ES"/>
          </a:p>
        </p:txBody>
      </p:sp>
    </p:spTree>
    <p:extLst>
      <p:ext uri="{BB962C8B-B14F-4D97-AF65-F5344CB8AC3E}">
        <p14:creationId xmlns:p14="http://schemas.microsoft.com/office/powerpoint/2010/main" val="2254276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982BDC9-C72A-4BFC-8890-A69FD35E353D}" type="slidenum">
              <a:rPr lang="es-ES" smtClean="0"/>
              <a:t>22</a:t>
            </a:fld>
            <a:endParaRPr lang="es-ES"/>
          </a:p>
        </p:txBody>
      </p:sp>
    </p:spTree>
    <p:extLst>
      <p:ext uri="{BB962C8B-B14F-4D97-AF65-F5344CB8AC3E}">
        <p14:creationId xmlns:p14="http://schemas.microsoft.com/office/powerpoint/2010/main" val="4127507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82BDC9-C72A-4BFC-8890-A69FD35E353D}" type="slidenum">
              <a:rPr lang="es-ES" smtClean="0"/>
              <a:t>23</a:t>
            </a:fld>
            <a:endParaRPr lang="es-ES"/>
          </a:p>
        </p:txBody>
      </p:sp>
    </p:spTree>
    <p:extLst>
      <p:ext uri="{BB962C8B-B14F-4D97-AF65-F5344CB8AC3E}">
        <p14:creationId xmlns:p14="http://schemas.microsoft.com/office/powerpoint/2010/main" val="4055245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82BDC9-C72A-4BFC-8890-A69FD35E353D}" type="slidenum">
              <a:rPr lang="es-ES" smtClean="0"/>
              <a:t>24</a:t>
            </a:fld>
            <a:endParaRPr lang="es-ES"/>
          </a:p>
        </p:txBody>
      </p:sp>
    </p:spTree>
    <p:extLst>
      <p:ext uri="{BB962C8B-B14F-4D97-AF65-F5344CB8AC3E}">
        <p14:creationId xmlns:p14="http://schemas.microsoft.com/office/powerpoint/2010/main" val="3782674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82BDC9-C72A-4BFC-8890-A69FD35E353D}" type="slidenum">
              <a:rPr lang="es-ES" smtClean="0"/>
              <a:t>25</a:t>
            </a:fld>
            <a:endParaRPr lang="es-ES"/>
          </a:p>
        </p:txBody>
      </p:sp>
    </p:spTree>
    <p:extLst>
      <p:ext uri="{BB962C8B-B14F-4D97-AF65-F5344CB8AC3E}">
        <p14:creationId xmlns:p14="http://schemas.microsoft.com/office/powerpoint/2010/main" val="1746717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982BDC9-C72A-4BFC-8890-A69FD35E353D}" type="slidenum">
              <a:rPr lang="es-ES" smtClean="0"/>
              <a:t>4</a:t>
            </a:fld>
            <a:endParaRPr lang="es-ES"/>
          </a:p>
        </p:txBody>
      </p:sp>
    </p:spTree>
    <p:extLst>
      <p:ext uri="{BB962C8B-B14F-4D97-AF65-F5344CB8AC3E}">
        <p14:creationId xmlns:p14="http://schemas.microsoft.com/office/powerpoint/2010/main" val="4202047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82BDC9-C72A-4BFC-8890-A69FD35E353D}" type="slidenum">
              <a:rPr lang="es-ES" smtClean="0"/>
              <a:t>26</a:t>
            </a:fld>
            <a:endParaRPr lang="es-ES"/>
          </a:p>
        </p:txBody>
      </p:sp>
    </p:spTree>
    <p:extLst>
      <p:ext uri="{BB962C8B-B14F-4D97-AF65-F5344CB8AC3E}">
        <p14:creationId xmlns:p14="http://schemas.microsoft.com/office/powerpoint/2010/main" val="3441827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982BDC9-C72A-4BFC-8890-A69FD35E353D}" type="slidenum">
              <a:rPr lang="es-ES" smtClean="0"/>
              <a:t>27</a:t>
            </a:fld>
            <a:endParaRPr lang="es-ES"/>
          </a:p>
        </p:txBody>
      </p:sp>
    </p:spTree>
    <p:extLst>
      <p:ext uri="{BB962C8B-B14F-4D97-AF65-F5344CB8AC3E}">
        <p14:creationId xmlns:p14="http://schemas.microsoft.com/office/powerpoint/2010/main" val="353357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982BDC9-C72A-4BFC-8890-A69FD35E353D}" type="slidenum">
              <a:rPr lang="es-ES" smtClean="0"/>
              <a:t>5</a:t>
            </a:fld>
            <a:endParaRPr lang="es-ES"/>
          </a:p>
        </p:txBody>
      </p:sp>
    </p:spTree>
    <p:extLst>
      <p:ext uri="{BB962C8B-B14F-4D97-AF65-F5344CB8AC3E}">
        <p14:creationId xmlns:p14="http://schemas.microsoft.com/office/powerpoint/2010/main" val="3540938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82BDC9-C72A-4BFC-8890-A69FD35E353D}" type="slidenum">
              <a:rPr lang="es-ES" smtClean="0"/>
              <a:t>6</a:t>
            </a:fld>
            <a:endParaRPr lang="es-ES"/>
          </a:p>
        </p:txBody>
      </p:sp>
    </p:spTree>
    <p:extLst>
      <p:ext uri="{BB962C8B-B14F-4D97-AF65-F5344CB8AC3E}">
        <p14:creationId xmlns:p14="http://schemas.microsoft.com/office/powerpoint/2010/main" val="2313254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833D672-3CCF-43A8-88C0-1CBCBB4BACF3}" type="slidenum">
              <a:rPr lang="es-ES" smtClean="0"/>
              <a:pPr/>
              <a:t>8</a:t>
            </a:fld>
            <a:endParaRPr lang="es-ES" dirty="0"/>
          </a:p>
        </p:txBody>
      </p:sp>
    </p:spTree>
    <p:extLst>
      <p:ext uri="{BB962C8B-B14F-4D97-AF65-F5344CB8AC3E}">
        <p14:creationId xmlns:p14="http://schemas.microsoft.com/office/powerpoint/2010/main" val="57109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82BDC9-C72A-4BFC-8890-A69FD35E353D}" type="slidenum">
              <a:rPr lang="es-ES" smtClean="0"/>
              <a:t>9</a:t>
            </a:fld>
            <a:endParaRPr lang="es-ES"/>
          </a:p>
        </p:txBody>
      </p:sp>
    </p:spTree>
    <p:extLst>
      <p:ext uri="{BB962C8B-B14F-4D97-AF65-F5344CB8AC3E}">
        <p14:creationId xmlns:p14="http://schemas.microsoft.com/office/powerpoint/2010/main" val="2545042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833D672-3CCF-43A8-88C0-1CBCBB4BACF3}" type="slidenum">
              <a:rPr lang="es-ES" smtClean="0"/>
              <a:pPr/>
              <a:t>12</a:t>
            </a:fld>
            <a:endParaRPr lang="es-ES"/>
          </a:p>
        </p:txBody>
      </p:sp>
    </p:spTree>
    <p:extLst>
      <p:ext uri="{BB962C8B-B14F-4D97-AF65-F5344CB8AC3E}">
        <p14:creationId xmlns:p14="http://schemas.microsoft.com/office/powerpoint/2010/main" val="2077617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833D672-3CCF-43A8-88C0-1CBCBB4BACF3}" type="slidenum">
              <a:rPr lang="es-ES" smtClean="0"/>
              <a:pPr/>
              <a:t>13</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833D672-3CCF-43A8-88C0-1CBCBB4BACF3}" type="slidenum">
              <a:rPr lang="es-ES" smtClean="0"/>
              <a:pPr/>
              <a:t>14</a:t>
            </a:fld>
            <a:endParaRPr lang="es-ES"/>
          </a:p>
        </p:txBody>
      </p:sp>
    </p:spTree>
    <p:extLst>
      <p:ext uri="{BB962C8B-B14F-4D97-AF65-F5344CB8AC3E}">
        <p14:creationId xmlns:p14="http://schemas.microsoft.com/office/powerpoint/2010/main" val="2980555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5ED364A1-7CA5-435E-94C0-534CAAE567F3}" type="datetimeFigureOut">
              <a:rPr lang="es-ES" smtClean="0"/>
              <a:t>22/02/2021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D577BCF-70DA-496E-A318-5722709C93B4}" type="slidenum">
              <a:rPr lang="es-ES" smtClean="0"/>
              <a:t>‹Nº›</a:t>
            </a:fld>
            <a:endParaRPr lang="es-ES"/>
          </a:p>
        </p:txBody>
      </p:sp>
    </p:spTree>
    <p:extLst>
      <p:ext uri="{BB962C8B-B14F-4D97-AF65-F5344CB8AC3E}">
        <p14:creationId xmlns:p14="http://schemas.microsoft.com/office/powerpoint/2010/main" val="3170343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ED364A1-7CA5-435E-94C0-534CAAE567F3}" type="datetimeFigureOut">
              <a:rPr lang="es-ES" smtClean="0"/>
              <a:t>22/02/2021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D577BCF-70DA-496E-A318-5722709C93B4}" type="slidenum">
              <a:rPr lang="es-ES" smtClean="0"/>
              <a:t>‹Nº›</a:t>
            </a:fld>
            <a:endParaRPr lang="es-ES"/>
          </a:p>
        </p:txBody>
      </p:sp>
    </p:spTree>
    <p:extLst>
      <p:ext uri="{BB962C8B-B14F-4D97-AF65-F5344CB8AC3E}">
        <p14:creationId xmlns:p14="http://schemas.microsoft.com/office/powerpoint/2010/main" val="1820195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ED364A1-7CA5-435E-94C0-534CAAE567F3}" type="datetimeFigureOut">
              <a:rPr lang="es-ES" smtClean="0"/>
              <a:t>22/02/2021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D577BCF-70DA-496E-A318-5722709C93B4}" type="slidenum">
              <a:rPr lang="es-ES" smtClean="0"/>
              <a:t>‹Nº›</a:t>
            </a:fld>
            <a:endParaRPr lang="es-ES"/>
          </a:p>
        </p:txBody>
      </p:sp>
    </p:spTree>
    <p:extLst>
      <p:ext uri="{BB962C8B-B14F-4D97-AF65-F5344CB8AC3E}">
        <p14:creationId xmlns:p14="http://schemas.microsoft.com/office/powerpoint/2010/main" val="90541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9A4EA3A0-F18E-47D6-A29D-AD185E498DF2}" type="datetimeFigureOut">
              <a:rPr lang="es-ES" smtClean="0"/>
              <a:t>22/02/2021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DB83549-2192-4422-95B4-DA9357AEC6A9}" type="slidenum">
              <a:rPr lang="es-ES" smtClean="0"/>
              <a:t>‹Nº›</a:t>
            </a:fld>
            <a:endParaRPr lang="es-ES"/>
          </a:p>
        </p:txBody>
      </p:sp>
    </p:spTree>
    <p:extLst>
      <p:ext uri="{BB962C8B-B14F-4D97-AF65-F5344CB8AC3E}">
        <p14:creationId xmlns:p14="http://schemas.microsoft.com/office/powerpoint/2010/main" val="2952542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A4EA3A0-F18E-47D6-A29D-AD185E498DF2}" type="datetimeFigureOut">
              <a:rPr lang="es-ES" smtClean="0"/>
              <a:t>22/02/2021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DB83549-2192-4422-95B4-DA9357AEC6A9}" type="slidenum">
              <a:rPr lang="es-ES" smtClean="0"/>
              <a:t>‹Nº›</a:t>
            </a:fld>
            <a:endParaRPr lang="es-ES"/>
          </a:p>
        </p:txBody>
      </p:sp>
    </p:spTree>
    <p:extLst>
      <p:ext uri="{BB962C8B-B14F-4D97-AF65-F5344CB8AC3E}">
        <p14:creationId xmlns:p14="http://schemas.microsoft.com/office/powerpoint/2010/main" val="3715125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9A4EA3A0-F18E-47D6-A29D-AD185E498DF2}" type="datetimeFigureOut">
              <a:rPr lang="es-ES" smtClean="0"/>
              <a:t>22/02/2021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DB83549-2192-4422-95B4-DA9357AEC6A9}" type="slidenum">
              <a:rPr lang="es-ES" smtClean="0"/>
              <a:t>‹Nº›</a:t>
            </a:fld>
            <a:endParaRPr lang="es-ES"/>
          </a:p>
        </p:txBody>
      </p:sp>
    </p:spTree>
    <p:extLst>
      <p:ext uri="{BB962C8B-B14F-4D97-AF65-F5344CB8AC3E}">
        <p14:creationId xmlns:p14="http://schemas.microsoft.com/office/powerpoint/2010/main" val="3429712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9A4EA3A0-F18E-47D6-A29D-AD185E498DF2}" type="datetimeFigureOut">
              <a:rPr lang="es-ES" smtClean="0"/>
              <a:t>22/02/2021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DB83549-2192-4422-95B4-DA9357AEC6A9}" type="slidenum">
              <a:rPr lang="es-ES" smtClean="0"/>
              <a:t>‹Nº›</a:t>
            </a:fld>
            <a:endParaRPr lang="es-ES"/>
          </a:p>
        </p:txBody>
      </p:sp>
    </p:spTree>
    <p:extLst>
      <p:ext uri="{BB962C8B-B14F-4D97-AF65-F5344CB8AC3E}">
        <p14:creationId xmlns:p14="http://schemas.microsoft.com/office/powerpoint/2010/main" val="650434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9A4EA3A0-F18E-47D6-A29D-AD185E498DF2}" type="datetimeFigureOut">
              <a:rPr lang="es-ES" smtClean="0"/>
              <a:t>22/02/2021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DB83549-2192-4422-95B4-DA9357AEC6A9}" type="slidenum">
              <a:rPr lang="es-ES" smtClean="0"/>
              <a:t>‹Nº›</a:t>
            </a:fld>
            <a:endParaRPr lang="es-ES"/>
          </a:p>
        </p:txBody>
      </p:sp>
    </p:spTree>
    <p:extLst>
      <p:ext uri="{BB962C8B-B14F-4D97-AF65-F5344CB8AC3E}">
        <p14:creationId xmlns:p14="http://schemas.microsoft.com/office/powerpoint/2010/main" val="2864488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9A4EA3A0-F18E-47D6-A29D-AD185E498DF2}" type="datetimeFigureOut">
              <a:rPr lang="es-ES" smtClean="0"/>
              <a:t>22/02/2021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DB83549-2192-4422-95B4-DA9357AEC6A9}" type="slidenum">
              <a:rPr lang="es-ES" smtClean="0"/>
              <a:t>‹Nº›</a:t>
            </a:fld>
            <a:endParaRPr lang="es-ES"/>
          </a:p>
        </p:txBody>
      </p:sp>
    </p:spTree>
    <p:extLst>
      <p:ext uri="{BB962C8B-B14F-4D97-AF65-F5344CB8AC3E}">
        <p14:creationId xmlns:p14="http://schemas.microsoft.com/office/powerpoint/2010/main" val="582659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A4EA3A0-F18E-47D6-A29D-AD185E498DF2}" type="datetimeFigureOut">
              <a:rPr lang="es-ES" smtClean="0"/>
              <a:t>22/02/2021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DB83549-2192-4422-95B4-DA9357AEC6A9}" type="slidenum">
              <a:rPr lang="es-ES" smtClean="0"/>
              <a:t>‹Nº›</a:t>
            </a:fld>
            <a:endParaRPr lang="es-ES"/>
          </a:p>
        </p:txBody>
      </p:sp>
    </p:spTree>
    <p:extLst>
      <p:ext uri="{BB962C8B-B14F-4D97-AF65-F5344CB8AC3E}">
        <p14:creationId xmlns:p14="http://schemas.microsoft.com/office/powerpoint/2010/main" val="4154243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A4EA3A0-F18E-47D6-A29D-AD185E498DF2}" type="datetimeFigureOut">
              <a:rPr lang="es-ES" smtClean="0"/>
              <a:t>22/02/2021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DB83549-2192-4422-95B4-DA9357AEC6A9}" type="slidenum">
              <a:rPr lang="es-ES" smtClean="0"/>
              <a:t>‹Nº›</a:t>
            </a:fld>
            <a:endParaRPr lang="es-ES"/>
          </a:p>
        </p:txBody>
      </p:sp>
    </p:spTree>
    <p:extLst>
      <p:ext uri="{BB962C8B-B14F-4D97-AF65-F5344CB8AC3E}">
        <p14:creationId xmlns:p14="http://schemas.microsoft.com/office/powerpoint/2010/main" val="3160509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a:xfrm>
            <a:off x="395536" y="1196752"/>
            <a:ext cx="8229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ED364A1-7CA5-435E-94C0-534CAAE567F3}" type="datetimeFigureOut">
              <a:rPr lang="es-ES" smtClean="0"/>
              <a:t>22/02/2021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a:xfrm>
            <a:off x="7010400" y="5733256"/>
            <a:ext cx="2133600" cy="365125"/>
          </a:xfrm>
        </p:spPr>
        <p:txBody>
          <a:bodyPr/>
          <a:lstStyle/>
          <a:p>
            <a:fld id="{CD577BCF-70DA-496E-A318-5722709C93B4}" type="slidenum">
              <a:rPr lang="es-ES" smtClean="0"/>
              <a:t>‹Nº›</a:t>
            </a:fld>
            <a:endParaRPr lang="es-ES"/>
          </a:p>
        </p:txBody>
      </p:sp>
    </p:spTree>
    <p:extLst>
      <p:ext uri="{BB962C8B-B14F-4D97-AF65-F5344CB8AC3E}">
        <p14:creationId xmlns:p14="http://schemas.microsoft.com/office/powerpoint/2010/main" val="21826879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A4EA3A0-F18E-47D6-A29D-AD185E498DF2}" type="datetimeFigureOut">
              <a:rPr lang="es-ES" smtClean="0"/>
              <a:t>22/02/2021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DB83549-2192-4422-95B4-DA9357AEC6A9}" type="slidenum">
              <a:rPr lang="es-ES" smtClean="0"/>
              <a:t>‹Nº›</a:t>
            </a:fld>
            <a:endParaRPr lang="es-ES"/>
          </a:p>
        </p:txBody>
      </p:sp>
    </p:spTree>
    <p:extLst>
      <p:ext uri="{BB962C8B-B14F-4D97-AF65-F5344CB8AC3E}">
        <p14:creationId xmlns:p14="http://schemas.microsoft.com/office/powerpoint/2010/main" val="2421760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A4EA3A0-F18E-47D6-A29D-AD185E498DF2}" type="datetimeFigureOut">
              <a:rPr lang="es-ES" smtClean="0"/>
              <a:t>22/02/2021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DB83549-2192-4422-95B4-DA9357AEC6A9}" type="slidenum">
              <a:rPr lang="es-ES" smtClean="0"/>
              <a:t>‹Nº›</a:t>
            </a:fld>
            <a:endParaRPr lang="es-ES"/>
          </a:p>
        </p:txBody>
      </p:sp>
    </p:spTree>
    <p:extLst>
      <p:ext uri="{BB962C8B-B14F-4D97-AF65-F5344CB8AC3E}">
        <p14:creationId xmlns:p14="http://schemas.microsoft.com/office/powerpoint/2010/main" val="2242137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A4EA3A0-F18E-47D6-A29D-AD185E498DF2}" type="datetimeFigureOut">
              <a:rPr lang="es-ES" smtClean="0"/>
              <a:t>22/02/2021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DB83549-2192-4422-95B4-DA9357AEC6A9}" type="slidenum">
              <a:rPr lang="es-ES" smtClean="0"/>
              <a:t>‹Nº›</a:t>
            </a:fld>
            <a:endParaRPr lang="es-ES"/>
          </a:p>
        </p:txBody>
      </p:sp>
    </p:spTree>
    <p:extLst>
      <p:ext uri="{BB962C8B-B14F-4D97-AF65-F5344CB8AC3E}">
        <p14:creationId xmlns:p14="http://schemas.microsoft.com/office/powerpoint/2010/main" val="335373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ED364A1-7CA5-435E-94C0-534CAAE567F3}" type="datetimeFigureOut">
              <a:rPr lang="es-ES" smtClean="0"/>
              <a:t>22/02/2021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D577BCF-70DA-496E-A318-5722709C93B4}" type="slidenum">
              <a:rPr lang="es-ES" smtClean="0"/>
              <a:t>‹Nº›</a:t>
            </a:fld>
            <a:endParaRPr lang="es-ES"/>
          </a:p>
        </p:txBody>
      </p:sp>
    </p:spTree>
    <p:extLst>
      <p:ext uri="{BB962C8B-B14F-4D97-AF65-F5344CB8AC3E}">
        <p14:creationId xmlns:p14="http://schemas.microsoft.com/office/powerpoint/2010/main" val="1915385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5ED364A1-7CA5-435E-94C0-534CAAE567F3}" type="datetimeFigureOut">
              <a:rPr lang="es-ES" smtClean="0"/>
              <a:t>22/02/2021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D577BCF-70DA-496E-A318-5722709C93B4}" type="slidenum">
              <a:rPr lang="es-ES" smtClean="0"/>
              <a:t>‹Nº›</a:t>
            </a:fld>
            <a:endParaRPr lang="es-ES"/>
          </a:p>
        </p:txBody>
      </p:sp>
    </p:spTree>
    <p:extLst>
      <p:ext uri="{BB962C8B-B14F-4D97-AF65-F5344CB8AC3E}">
        <p14:creationId xmlns:p14="http://schemas.microsoft.com/office/powerpoint/2010/main" val="2157818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5ED364A1-7CA5-435E-94C0-534CAAE567F3}" type="datetimeFigureOut">
              <a:rPr lang="es-ES" smtClean="0"/>
              <a:t>22/02/2021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D577BCF-70DA-496E-A318-5722709C93B4}" type="slidenum">
              <a:rPr lang="es-ES" smtClean="0"/>
              <a:t>‹Nº›</a:t>
            </a:fld>
            <a:endParaRPr lang="es-ES"/>
          </a:p>
        </p:txBody>
      </p:sp>
    </p:spTree>
    <p:extLst>
      <p:ext uri="{BB962C8B-B14F-4D97-AF65-F5344CB8AC3E}">
        <p14:creationId xmlns:p14="http://schemas.microsoft.com/office/powerpoint/2010/main" val="351607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5ED364A1-7CA5-435E-94C0-534CAAE567F3}" type="datetimeFigureOut">
              <a:rPr lang="es-ES" smtClean="0"/>
              <a:t>22/02/2021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D577BCF-70DA-496E-A318-5722709C93B4}" type="slidenum">
              <a:rPr lang="es-ES" smtClean="0"/>
              <a:t>‹Nº›</a:t>
            </a:fld>
            <a:endParaRPr lang="es-ES"/>
          </a:p>
        </p:txBody>
      </p:sp>
    </p:spTree>
    <p:extLst>
      <p:ext uri="{BB962C8B-B14F-4D97-AF65-F5344CB8AC3E}">
        <p14:creationId xmlns:p14="http://schemas.microsoft.com/office/powerpoint/2010/main" val="3348495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ED364A1-7CA5-435E-94C0-534CAAE567F3}" type="datetimeFigureOut">
              <a:rPr lang="es-ES" smtClean="0"/>
              <a:t>22/02/2021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D577BCF-70DA-496E-A318-5722709C93B4}" type="slidenum">
              <a:rPr lang="es-ES" smtClean="0"/>
              <a:t>‹Nº›</a:t>
            </a:fld>
            <a:endParaRPr lang="es-ES"/>
          </a:p>
        </p:txBody>
      </p:sp>
    </p:spTree>
    <p:extLst>
      <p:ext uri="{BB962C8B-B14F-4D97-AF65-F5344CB8AC3E}">
        <p14:creationId xmlns:p14="http://schemas.microsoft.com/office/powerpoint/2010/main" val="237181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ED364A1-7CA5-435E-94C0-534CAAE567F3}" type="datetimeFigureOut">
              <a:rPr lang="es-ES" smtClean="0"/>
              <a:t>22/02/2021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D577BCF-70DA-496E-A318-5722709C93B4}" type="slidenum">
              <a:rPr lang="es-ES" smtClean="0"/>
              <a:t>‹Nº›</a:t>
            </a:fld>
            <a:endParaRPr lang="es-ES"/>
          </a:p>
        </p:txBody>
      </p:sp>
    </p:spTree>
    <p:extLst>
      <p:ext uri="{BB962C8B-B14F-4D97-AF65-F5344CB8AC3E}">
        <p14:creationId xmlns:p14="http://schemas.microsoft.com/office/powerpoint/2010/main" val="1288170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ED364A1-7CA5-435E-94C0-534CAAE567F3}" type="datetimeFigureOut">
              <a:rPr lang="es-ES" smtClean="0"/>
              <a:t>22/02/2021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D577BCF-70DA-496E-A318-5722709C93B4}" type="slidenum">
              <a:rPr lang="es-ES" smtClean="0"/>
              <a:t>‹Nº›</a:t>
            </a:fld>
            <a:endParaRPr lang="es-ES"/>
          </a:p>
        </p:txBody>
      </p:sp>
    </p:spTree>
    <p:extLst>
      <p:ext uri="{BB962C8B-B14F-4D97-AF65-F5344CB8AC3E}">
        <p14:creationId xmlns:p14="http://schemas.microsoft.com/office/powerpoint/2010/main" val="1083414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D364A1-7CA5-435E-94C0-534CAAE567F3}" type="datetimeFigureOut">
              <a:rPr lang="es-ES" smtClean="0"/>
              <a:t>22/02/2021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577BCF-70DA-496E-A318-5722709C93B4}" type="slidenum">
              <a:rPr lang="es-ES" smtClean="0"/>
              <a:t>‹Nº›</a:t>
            </a:fld>
            <a:endParaRPr lang="es-ES"/>
          </a:p>
        </p:txBody>
      </p:sp>
    </p:spTree>
    <p:extLst>
      <p:ext uri="{BB962C8B-B14F-4D97-AF65-F5344CB8AC3E}">
        <p14:creationId xmlns:p14="http://schemas.microsoft.com/office/powerpoint/2010/main" val="2445197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4EA3A0-F18E-47D6-A29D-AD185E498DF2}" type="datetimeFigureOut">
              <a:rPr lang="es-ES" smtClean="0"/>
              <a:t>22/02/2021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B83549-2192-4422-95B4-DA9357AEC6A9}" type="slidenum">
              <a:rPr lang="es-ES" smtClean="0"/>
              <a:t>‹Nº›</a:t>
            </a:fld>
            <a:endParaRPr lang="es-ES"/>
          </a:p>
        </p:txBody>
      </p:sp>
    </p:spTree>
    <p:extLst>
      <p:ext uri="{BB962C8B-B14F-4D97-AF65-F5344CB8AC3E}">
        <p14:creationId xmlns:p14="http://schemas.microsoft.com/office/powerpoint/2010/main" val="3815985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1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3.png"/><Relationship Id="rId7" Type="http://schemas.openxmlformats.org/officeDocument/2006/relationships/diagramColors" Target="../diagrams/colors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3.png"/><Relationship Id="rId7" Type="http://schemas.openxmlformats.org/officeDocument/2006/relationships/diagramColors" Target="../diagrams/colors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5.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3.png"/><Relationship Id="rId7" Type="http://schemas.openxmlformats.org/officeDocument/2006/relationships/diagramColors" Target="../diagrams/colors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11.jpeg"/><Relationship Id="rId4" Type="http://schemas.openxmlformats.org/officeDocument/2006/relationships/image" Target="../media/image5.jp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2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2.jpg"/><Relationship Id="rId5" Type="http://schemas.openxmlformats.org/officeDocument/2006/relationships/image" Target="../media/image51.emf"/><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hyperlink" Target="http://www.stoprumores.com/"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3.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3.png"/><Relationship Id="rId7"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3.png"/><Relationship Id="rId7" Type="http://schemas.openxmlformats.org/officeDocument/2006/relationships/diagramColors" Target="../diagrams/colors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2F19B711-C590-44D1-9AA8-9F143B0ED5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C0C79CF2-6A1C-4636-84CE-ABB2BE191D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7A5D17DF-AD65-402C-A95C-F13C770C9F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2599" y="643468"/>
            <a:ext cx="8178800"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xmlns="" id="{15E06D4A-F0CD-4377-B4B8-A014237E636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017" b="13294"/>
          <a:stretch/>
        </p:blipFill>
        <p:spPr>
          <a:xfrm>
            <a:off x="2766504" y="3512399"/>
            <a:ext cx="3610990" cy="2660908"/>
          </a:xfrm>
          <a:prstGeom prst="rect">
            <a:avLst/>
          </a:prstGeom>
        </p:spPr>
      </p:pic>
      <p:pic>
        <p:nvPicPr>
          <p:cNvPr id="5" name="Imagen 4" descr="Imagen que contiene dibujo&#10;&#10;Descripción generada automáticamente">
            <a:extLst>
              <a:ext uri="{FF2B5EF4-FFF2-40B4-BE49-F238E27FC236}">
                <a16:creationId xmlns:a16="http://schemas.microsoft.com/office/drawing/2014/main" xmlns="" id="{A51A9ACC-12F1-44FA-82DD-829713872D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2459" y="708831"/>
            <a:ext cx="6699080" cy="2110210"/>
          </a:xfrm>
          <a:prstGeom prst="rect">
            <a:avLst/>
          </a:prstGeom>
        </p:spPr>
      </p:pic>
    </p:spTree>
    <p:extLst>
      <p:ext uri="{BB962C8B-B14F-4D97-AF65-F5344CB8AC3E}">
        <p14:creationId xmlns:p14="http://schemas.microsoft.com/office/powerpoint/2010/main" val="196057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Captura de pantalla 2014-09-12 11.21.1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05"/>
            <a:ext cx="9144000" cy="922264"/>
          </a:xfrm>
          <a:prstGeom prst="rect">
            <a:avLst/>
          </a:prstGeom>
        </p:spPr>
      </p:pic>
      <p:pic>
        <p:nvPicPr>
          <p:cNvPr id="8" name="Imagen 7" descr="Captura de pantalla 2014-09-12 11.21.1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958578"/>
            <a:ext cx="9144000" cy="922264"/>
          </a:xfrm>
          <a:prstGeom prst="rect">
            <a:avLst/>
          </a:prstGeom>
        </p:spPr>
      </p:pic>
      <p:sp>
        <p:nvSpPr>
          <p:cNvPr id="5" name="Rectangle 2"/>
          <p:cNvSpPr>
            <a:spLocks noGrp="1" noChangeArrowheads="1"/>
          </p:cNvSpPr>
          <p:nvPr>
            <p:ph type="title"/>
          </p:nvPr>
        </p:nvSpPr>
        <p:spPr>
          <a:xfrm>
            <a:off x="395536" y="1484784"/>
            <a:ext cx="8229600" cy="850900"/>
          </a:xfrm>
        </p:spPr>
        <p:txBody>
          <a:bodyPr>
            <a:noAutofit/>
          </a:bodyPr>
          <a:lstStyle/>
          <a:p>
            <a:pPr fontAlgn="auto">
              <a:spcAft>
                <a:spcPts val="0"/>
              </a:spcAft>
              <a:defRPr/>
            </a:pPr>
            <a:r>
              <a:rPr lang="en-GB" b="1">
                <a:ln w="1905"/>
                <a:solidFill>
                  <a:srgbClr val="6CC24A"/>
                </a:solidFill>
                <a:latin typeface="Arvo" panose="02000000000000000000" pitchFamily="2" charset="0"/>
                <a:ea typeface="Tahoma" panose="020B0604030504040204" pitchFamily="34" charset="0"/>
                <a:cs typeface="Tahoma" panose="020B0604030504040204" pitchFamily="34" charset="0"/>
              </a:rPr>
              <a:t>OBJECTIVE DECONSTRUCTION OF RUMOURS</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1392" y="4515117"/>
            <a:ext cx="3181474" cy="1512392"/>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3079" y="2644587"/>
            <a:ext cx="2099574" cy="1999594"/>
          </a:xfrm>
          <a:prstGeom prst="rect">
            <a:avLst/>
          </a:prstGeom>
        </p:spPr>
      </p:pic>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3206417"/>
            <a:ext cx="3575856" cy="1996520"/>
          </a:xfrm>
          <a:prstGeom prst="rect">
            <a:avLst/>
          </a:prstGeom>
        </p:spPr>
      </p:pic>
      <p:sp>
        <p:nvSpPr>
          <p:cNvPr id="2" name="TextBox 1"/>
          <p:cNvSpPr txBox="1"/>
          <p:nvPr/>
        </p:nvSpPr>
        <p:spPr>
          <a:xfrm>
            <a:off x="398240" y="3433075"/>
            <a:ext cx="2074862" cy="646331"/>
          </a:xfrm>
          <a:prstGeom prst="rect">
            <a:avLst/>
          </a:prstGeom>
          <a:solidFill>
            <a:schemeClr val="bg1"/>
          </a:solidFill>
        </p:spPr>
        <p:txBody>
          <a:bodyPr wrap="square" rtlCol="0">
            <a:spAutoFit/>
          </a:bodyPr>
          <a:lstStyle/>
          <a:p>
            <a:r>
              <a:rPr lang="en-US" sz="1200" i="1" dirty="0">
                <a:latin typeface="Arvo" panose="02000000000000000000"/>
                <a:cs typeface="Arial" panose="020B0604020202020204" pitchFamily="34" charset="0"/>
              </a:rPr>
              <a:t>People using social services in Spain (December 2016</a:t>
            </a:r>
            <a:r>
              <a:rPr lang="en-US" sz="1200" i="1" dirty="0" smtClean="0">
                <a:latin typeface="Arvo" panose="02000000000000000000"/>
                <a:cs typeface="Arial" panose="020B0604020202020204" pitchFamily="34" charset="0"/>
              </a:rPr>
              <a:t>)</a:t>
            </a:r>
          </a:p>
          <a:p>
            <a:endParaRPr lang="en-GB" sz="1200" i="1" dirty="0">
              <a:latin typeface="Arvo" panose="02000000000000000000"/>
              <a:cs typeface="Arial" panose="020B0604020202020204" pitchFamily="34" charset="0"/>
            </a:endParaRPr>
          </a:p>
        </p:txBody>
      </p:sp>
      <p:sp>
        <p:nvSpPr>
          <p:cNvPr id="10" name="TextBox 9"/>
          <p:cNvSpPr txBox="1"/>
          <p:nvPr/>
        </p:nvSpPr>
        <p:spPr>
          <a:xfrm>
            <a:off x="1630504" y="4803249"/>
            <a:ext cx="812170" cy="369332"/>
          </a:xfrm>
          <a:prstGeom prst="rect">
            <a:avLst/>
          </a:prstGeom>
          <a:solidFill>
            <a:schemeClr val="bg1"/>
          </a:solidFill>
        </p:spPr>
        <p:txBody>
          <a:bodyPr wrap="square" rtlCol="0">
            <a:spAutoFit/>
          </a:bodyPr>
          <a:lstStyle/>
          <a:p>
            <a:r>
              <a:rPr lang="en-US" sz="900" dirty="0" smtClean="0">
                <a:latin typeface="Arvo" panose="02000000000000000000"/>
                <a:cs typeface="Arial" panose="020B0604020202020204" pitchFamily="34" charset="0"/>
              </a:rPr>
              <a:t>EU citizens</a:t>
            </a:r>
          </a:p>
          <a:p>
            <a:endParaRPr lang="en-GB" sz="900" dirty="0">
              <a:latin typeface="Arvo" panose="02000000000000000000"/>
              <a:cs typeface="Arial" panose="020B0604020202020204" pitchFamily="34" charset="0"/>
            </a:endParaRPr>
          </a:p>
        </p:txBody>
      </p:sp>
      <p:sp>
        <p:nvSpPr>
          <p:cNvPr id="12" name="TextBox 11"/>
          <p:cNvSpPr txBox="1"/>
          <p:nvPr/>
        </p:nvSpPr>
        <p:spPr>
          <a:xfrm>
            <a:off x="2357227" y="4843860"/>
            <a:ext cx="807554" cy="507831"/>
          </a:xfrm>
          <a:prstGeom prst="rect">
            <a:avLst/>
          </a:prstGeom>
          <a:solidFill>
            <a:schemeClr val="bg1"/>
          </a:solidFill>
        </p:spPr>
        <p:txBody>
          <a:bodyPr wrap="square" rtlCol="0">
            <a:spAutoFit/>
          </a:bodyPr>
          <a:lstStyle/>
          <a:p>
            <a:r>
              <a:rPr lang="en-US" sz="900" dirty="0" smtClean="0">
                <a:latin typeface="Arvo" panose="02000000000000000000"/>
                <a:cs typeface="Arial" panose="020B0604020202020204" pitchFamily="34" charset="0"/>
              </a:rPr>
              <a:t>Non-EU citizens</a:t>
            </a:r>
          </a:p>
          <a:p>
            <a:endParaRPr lang="en-GB" sz="900" dirty="0">
              <a:latin typeface="Arvo" panose="02000000000000000000"/>
              <a:cs typeface="Arial" panose="020B0604020202020204" pitchFamily="34" charset="0"/>
            </a:endParaRPr>
          </a:p>
        </p:txBody>
      </p:sp>
      <p:sp>
        <p:nvSpPr>
          <p:cNvPr id="13" name="TextBox 12"/>
          <p:cNvSpPr txBox="1"/>
          <p:nvPr/>
        </p:nvSpPr>
        <p:spPr>
          <a:xfrm>
            <a:off x="3103523" y="4803249"/>
            <a:ext cx="812170" cy="507831"/>
          </a:xfrm>
          <a:prstGeom prst="rect">
            <a:avLst/>
          </a:prstGeom>
          <a:solidFill>
            <a:schemeClr val="bg1"/>
          </a:solidFill>
        </p:spPr>
        <p:txBody>
          <a:bodyPr wrap="square" rtlCol="0">
            <a:spAutoFit/>
          </a:bodyPr>
          <a:lstStyle/>
          <a:p>
            <a:r>
              <a:rPr lang="en-US" sz="900" b="1" dirty="0" smtClean="0">
                <a:latin typeface="Arvo" panose="02000000000000000000"/>
                <a:cs typeface="Arial" panose="020B0604020202020204" pitchFamily="34" charset="0"/>
              </a:rPr>
              <a:t>Spanish citizens</a:t>
            </a:r>
          </a:p>
          <a:p>
            <a:endParaRPr lang="en-GB" sz="900" b="1" dirty="0">
              <a:latin typeface="Arvo" panose="02000000000000000000"/>
              <a:cs typeface="Arial" panose="020B0604020202020204" pitchFamily="34" charset="0"/>
            </a:endParaRPr>
          </a:p>
        </p:txBody>
      </p:sp>
    </p:spTree>
    <p:extLst>
      <p:ext uri="{BB962C8B-B14F-4D97-AF65-F5344CB8AC3E}">
        <p14:creationId xmlns:p14="http://schemas.microsoft.com/office/powerpoint/2010/main" val="272193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Captura de pantalla 2014-09-12 11.21.1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05"/>
            <a:ext cx="9144000" cy="922264"/>
          </a:xfrm>
          <a:prstGeom prst="rect">
            <a:avLst/>
          </a:prstGeom>
        </p:spPr>
      </p:pic>
      <p:pic>
        <p:nvPicPr>
          <p:cNvPr id="8" name="Imagen 7" descr="Captura de pantalla 2014-09-12 11.21.1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958578"/>
            <a:ext cx="9144000" cy="922264"/>
          </a:xfrm>
          <a:prstGeom prst="rect">
            <a:avLst/>
          </a:prstGeom>
        </p:spPr>
      </p:pic>
      <p:graphicFrame>
        <p:nvGraphicFramePr>
          <p:cNvPr id="5" name="Diagrama 4">
            <a:extLst>
              <a:ext uri="{FF2B5EF4-FFF2-40B4-BE49-F238E27FC236}">
                <a16:creationId xmlns:a16="http://schemas.microsoft.com/office/drawing/2014/main" xmlns="" id="{DF2CEF94-7904-4D80-8D7F-DAEDCC29C499}"/>
              </a:ext>
            </a:extLst>
          </p:cNvPr>
          <p:cNvGraphicFramePr/>
          <p:nvPr>
            <p:extLst>
              <p:ext uri="{D42A27DB-BD31-4B8C-83A1-F6EECF244321}">
                <p14:modId xmlns:p14="http://schemas.microsoft.com/office/powerpoint/2010/main" val="1854991248"/>
              </p:ext>
            </p:extLst>
          </p:nvPr>
        </p:nvGraphicFramePr>
        <p:xfrm>
          <a:off x="1331640" y="692695"/>
          <a:ext cx="6122625" cy="5727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2967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Captura de pantalla 2014-09-12 11.21.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05"/>
            <a:ext cx="9144000" cy="922264"/>
          </a:xfrm>
          <a:prstGeom prst="rect">
            <a:avLst/>
          </a:prstGeom>
        </p:spPr>
      </p:pic>
      <p:pic>
        <p:nvPicPr>
          <p:cNvPr id="2" name="Imagen 1">
            <a:extLst>
              <a:ext uri="{FF2B5EF4-FFF2-40B4-BE49-F238E27FC236}">
                <a16:creationId xmlns:a16="http://schemas.microsoft.com/office/drawing/2014/main" xmlns="" id="{F613A872-E746-4613-9B75-89921106B27F}"/>
              </a:ext>
            </a:extLst>
          </p:cNvPr>
          <p:cNvPicPr>
            <a:picLocks noChangeAspect="1"/>
          </p:cNvPicPr>
          <p:nvPr/>
        </p:nvPicPr>
        <p:blipFill rotWithShape="1">
          <a:blip r:embed="rId4"/>
          <a:srcRect t="44098" b="25512"/>
          <a:stretch/>
        </p:blipFill>
        <p:spPr>
          <a:xfrm>
            <a:off x="0" y="3628723"/>
            <a:ext cx="9144000" cy="3227472"/>
          </a:xfrm>
          <a:prstGeom prst="rect">
            <a:avLst/>
          </a:prstGeom>
        </p:spPr>
      </p:pic>
      <p:sp>
        <p:nvSpPr>
          <p:cNvPr id="9" name="9 Rectángulo">
            <a:extLst>
              <a:ext uri="{FF2B5EF4-FFF2-40B4-BE49-F238E27FC236}">
                <a16:creationId xmlns:a16="http://schemas.microsoft.com/office/drawing/2014/main" xmlns="" id="{5DBE2905-62C2-4A7E-8567-15F9C570351B}"/>
              </a:ext>
            </a:extLst>
          </p:cNvPr>
          <p:cNvSpPr/>
          <p:nvPr/>
        </p:nvSpPr>
        <p:spPr>
          <a:xfrm>
            <a:off x="0" y="1599288"/>
            <a:ext cx="9144000" cy="1446550"/>
          </a:xfrm>
          <a:prstGeom prst="rect">
            <a:avLst/>
          </a:prstGeom>
          <a:noFill/>
        </p:spPr>
        <p:txBody>
          <a:bodyPr wrap="square" lIns="91440" tIns="45720" rIns="91440" bIns="45720">
            <a:spAutoFit/>
          </a:bodyPr>
          <a:lstStyle/>
          <a:p>
            <a:pPr algn="ctr"/>
            <a:r>
              <a:rPr lang="en-GB" sz="4400" b="1">
                <a:ln w="1905"/>
                <a:solidFill>
                  <a:srgbClr val="6CC24A"/>
                </a:solidFill>
                <a:latin typeface="Arvo" panose="02000000000000000000" pitchFamily="2" charset="0"/>
                <a:ea typeface="Tahoma" panose="020B0604030504040204" pitchFamily="34" charset="0"/>
                <a:cs typeface="Tahoma" panose="020B0604030504040204" pitchFamily="34" charset="0"/>
              </a:rPr>
              <a:t>EMOTIONAL DECONSTRUCTION OF RUMOURS</a:t>
            </a:r>
          </a:p>
        </p:txBody>
      </p:sp>
    </p:spTree>
    <p:extLst>
      <p:ext uri="{BB962C8B-B14F-4D97-AF65-F5344CB8AC3E}">
        <p14:creationId xmlns:p14="http://schemas.microsoft.com/office/powerpoint/2010/main" val="259233090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Captura de pantalla 2014-09-12 11.21.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05"/>
            <a:ext cx="9144000" cy="922264"/>
          </a:xfrm>
          <a:prstGeom prst="rect">
            <a:avLst/>
          </a:prstGeom>
        </p:spPr>
      </p:pic>
      <p:pic>
        <p:nvPicPr>
          <p:cNvPr id="7" name="Imagen 6" descr="Captura de pantalla 2014-09-12 11.21.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0" y="5958578"/>
            <a:ext cx="9144000" cy="922264"/>
          </a:xfrm>
          <a:prstGeom prst="rect">
            <a:avLst/>
          </a:prstGeom>
        </p:spPr>
      </p:pic>
      <p:graphicFrame>
        <p:nvGraphicFramePr>
          <p:cNvPr id="8" name="7 Marcador de contenido"/>
          <p:cNvGraphicFramePr>
            <a:graphicFrameLocks noGrp="1"/>
          </p:cNvGraphicFramePr>
          <p:nvPr>
            <p:ph idx="1"/>
            <p:extLst>
              <p:ext uri="{D42A27DB-BD31-4B8C-83A1-F6EECF244321}">
                <p14:modId xmlns:p14="http://schemas.microsoft.com/office/powerpoint/2010/main" val="2760103169"/>
              </p:ext>
            </p:extLst>
          </p:nvPr>
        </p:nvGraphicFramePr>
        <p:xfrm>
          <a:off x="313184" y="1285290"/>
          <a:ext cx="8579296" cy="43039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9 Rectángulo"/>
          <p:cNvSpPr/>
          <p:nvPr/>
        </p:nvSpPr>
        <p:spPr>
          <a:xfrm>
            <a:off x="30832" y="-80989"/>
            <a:ext cx="9144000" cy="523220"/>
          </a:xfrm>
          <a:prstGeom prst="rect">
            <a:avLst/>
          </a:prstGeom>
          <a:noFill/>
        </p:spPr>
        <p:txBody>
          <a:bodyPr wrap="square" lIns="91440" tIns="45720" rIns="91440" bIns="45720">
            <a:spAutoFit/>
          </a:bodyPr>
          <a:lstStyle/>
          <a:p>
            <a:pPr algn="r"/>
            <a:r>
              <a:rPr lang="en-GB" sz="2800" b="1">
                <a:ln w="1905"/>
                <a:solidFill>
                  <a:schemeClr val="bg1"/>
                </a:solidFill>
                <a:latin typeface="Arvo" panose="02000000000000000000" pitchFamily="2" charset="0"/>
                <a:ea typeface="Tahoma" panose="020B0604030504040204" pitchFamily="34" charset="0"/>
                <a:cs typeface="Tahoma" panose="020B0604030504040204" pitchFamily="34" charset="0"/>
              </a:rPr>
              <a:t>Issues to take into account</a:t>
            </a:r>
          </a:p>
        </p:txBody>
      </p:sp>
    </p:spTree>
    <p:extLst>
      <p:ext uri="{BB962C8B-B14F-4D97-AF65-F5344CB8AC3E}">
        <p14:creationId xmlns:p14="http://schemas.microsoft.com/office/powerpoint/2010/main" val="3685460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8">
                                            <p:graphicEl>
                                              <a:dgm id="{CAEBB37C-D353-477B-8D22-6C519C09A42B}"/>
                                            </p:graphicEl>
                                          </p:spTgt>
                                        </p:tgtEl>
                                        <p:attrNameLst>
                                          <p:attrName>style.visibility</p:attrName>
                                        </p:attrNameLst>
                                      </p:cBhvr>
                                      <p:to>
                                        <p:strVal val="visible"/>
                                      </p:to>
                                    </p:set>
                                    <p:anim calcmode="lin" valueType="num">
                                      <p:cBhvr additive="base">
                                        <p:cTn id="7" dur="500" fill="hold"/>
                                        <p:tgtEl>
                                          <p:spTgt spid="8">
                                            <p:graphicEl>
                                              <a:dgm id="{CAEBB37C-D353-477B-8D22-6C519C09A42B}"/>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graphicEl>
                                              <a:dgm id="{CAEBB37C-D353-477B-8D22-6C519C09A42B}"/>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8">
                                            <p:graphicEl>
                                              <a:dgm id="{E150BBD9-FD8E-4939-8E48-99B921185DE2}"/>
                                            </p:graphicEl>
                                          </p:spTgt>
                                        </p:tgtEl>
                                        <p:attrNameLst>
                                          <p:attrName>style.visibility</p:attrName>
                                        </p:attrNameLst>
                                      </p:cBhvr>
                                      <p:to>
                                        <p:strVal val="visible"/>
                                      </p:to>
                                    </p:set>
                                    <p:anim calcmode="lin" valueType="num">
                                      <p:cBhvr additive="base">
                                        <p:cTn id="13" dur="500" fill="hold"/>
                                        <p:tgtEl>
                                          <p:spTgt spid="8">
                                            <p:graphicEl>
                                              <a:dgm id="{E150BBD9-FD8E-4939-8E48-99B921185DE2}"/>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graphicEl>
                                              <a:dgm id="{E150BBD9-FD8E-4939-8E48-99B921185DE2}"/>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8">
                                            <p:graphicEl>
                                              <a:dgm id="{5EC4096C-7129-426B-AB76-3506F7BC08DA}"/>
                                            </p:graphicEl>
                                          </p:spTgt>
                                        </p:tgtEl>
                                        <p:attrNameLst>
                                          <p:attrName>style.visibility</p:attrName>
                                        </p:attrNameLst>
                                      </p:cBhvr>
                                      <p:to>
                                        <p:strVal val="visible"/>
                                      </p:to>
                                    </p:set>
                                    <p:anim calcmode="lin" valueType="num">
                                      <p:cBhvr additive="base">
                                        <p:cTn id="19" dur="500" fill="hold"/>
                                        <p:tgtEl>
                                          <p:spTgt spid="8">
                                            <p:graphicEl>
                                              <a:dgm id="{5EC4096C-7129-426B-AB76-3506F7BC08DA}"/>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graphicEl>
                                              <a:dgm id="{5EC4096C-7129-426B-AB76-3506F7BC08DA}"/>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8">
                                            <p:graphicEl>
                                              <a:dgm id="{F866C05B-5164-4264-B2E2-F971AD9FB6B7}"/>
                                            </p:graphicEl>
                                          </p:spTgt>
                                        </p:tgtEl>
                                        <p:attrNameLst>
                                          <p:attrName>style.visibility</p:attrName>
                                        </p:attrNameLst>
                                      </p:cBhvr>
                                      <p:to>
                                        <p:strVal val="visible"/>
                                      </p:to>
                                    </p:set>
                                    <p:anim calcmode="lin" valueType="num">
                                      <p:cBhvr additive="base">
                                        <p:cTn id="25" dur="500" fill="hold"/>
                                        <p:tgtEl>
                                          <p:spTgt spid="8">
                                            <p:graphicEl>
                                              <a:dgm id="{F866C05B-5164-4264-B2E2-F971AD9FB6B7}"/>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graphicEl>
                                              <a:dgm id="{F866C05B-5164-4264-B2E2-F971AD9FB6B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Captura de pantalla 2014-09-12 11.21.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05"/>
            <a:ext cx="9144000" cy="922264"/>
          </a:xfrm>
          <a:prstGeom prst="rect">
            <a:avLst/>
          </a:prstGeom>
        </p:spPr>
      </p:pic>
      <p:pic>
        <p:nvPicPr>
          <p:cNvPr id="7" name="Imagen 6" descr="Captura de pantalla 2014-09-12 11.21.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0" y="5958578"/>
            <a:ext cx="9144000" cy="922264"/>
          </a:xfrm>
          <a:prstGeom prst="rect">
            <a:avLst/>
          </a:prstGeom>
        </p:spPr>
      </p:pic>
      <p:graphicFrame>
        <p:nvGraphicFramePr>
          <p:cNvPr id="8" name="7 Marcador de contenido"/>
          <p:cNvGraphicFramePr>
            <a:graphicFrameLocks noGrp="1"/>
          </p:cNvGraphicFramePr>
          <p:nvPr>
            <p:ph idx="1"/>
            <p:extLst>
              <p:ext uri="{D42A27DB-BD31-4B8C-83A1-F6EECF244321}">
                <p14:modId xmlns:p14="http://schemas.microsoft.com/office/powerpoint/2010/main" val="2791023385"/>
              </p:ext>
            </p:extLst>
          </p:nvPr>
        </p:nvGraphicFramePr>
        <p:xfrm>
          <a:off x="313184" y="1285290"/>
          <a:ext cx="8579296" cy="43039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9 Rectángulo"/>
          <p:cNvSpPr/>
          <p:nvPr/>
        </p:nvSpPr>
        <p:spPr>
          <a:xfrm>
            <a:off x="30832" y="-80989"/>
            <a:ext cx="9144000" cy="523220"/>
          </a:xfrm>
          <a:prstGeom prst="rect">
            <a:avLst/>
          </a:prstGeom>
          <a:noFill/>
        </p:spPr>
        <p:txBody>
          <a:bodyPr wrap="square" lIns="91440" tIns="45720" rIns="91440" bIns="45720">
            <a:spAutoFit/>
          </a:bodyPr>
          <a:lstStyle/>
          <a:p>
            <a:pPr algn="r"/>
            <a:r>
              <a:rPr lang="en-GB" sz="2800" b="1">
                <a:ln w="1905"/>
                <a:solidFill>
                  <a:schemeClr val="bg1"/>
                </a:solidFill>
                <a:latin typeface="Arvo" panose="02000000000000000000" pitchFamily="2" charset="0"/>
                <a:ea typeface="Tahoma" panose="020B0604030504040204" pitchFamily="34" charset="0"/>
                <a:cs typeface="Tahoma" panose="020B0604030504040204" pitchFamily="34" charset="0"/>
              </a:rPr>
              <a:t>Issues to take into account</a:t>
            </a:r>
          </a:p>
        </p:txBody>
      </p:sp>
    </p:spTree>
    <p:extLst>
      <p:ext uri="{BB962C8B-B14F-4D97-AF65-F5344CB8AC3E}">
        <p14:creationId xmlns:p14="http://schemas.microsoft.com/office/powerpoint/2010/main" val="20886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8">
                                            <p:graphicEl>
                                              <a:dgm id="{572D9523-DE43-4E8A-B9CC-16C7297A62D8}"/>
                                            </p:graphicEl>
                                          </p:spTgt>
                                        </p:tgtEl>
                                        <p:attrNameLst>
                                          <p:attrName>style.visibility</p:attrName>
                                        </p:attrNameLst>
                                      </p:cBhvr>
                                      <p:to>
                                        <p:strVal val="visible"/>
                                      </p:to>
                                    </p:set>
                                    <p:anim calcmode="lin" valueType="num">
                                      <p:cBhvr additive="base">
                                        <p:cTn id="7" dur="500" fill="hold"/>
                                        <p:tgtEl>
                                          <p:spTgt spid="8">
                                            <p:graphicEl>
                                              <a:dgm id="{572D9523-DE43-4E8A-B9CC-16C7297A62D8}"/>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graphicEl>
                                              <a:dgm id="{572D9523-DE43-4E8A-B9CC-16C7297A62D8}"/>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8">
                                            <p:graphicEl>
                                              <a:dgm id="{F79DEFC1-F2F8-4B23-B1EB-CDABFD45E7A0}"/>
                                            </p:graphicEl>
                                          </p:spTgt>
                                        </p:tgtEl>
                                        <p:attrNameLst>
                                          <p:attrName>style.visibility</p:attrName>
                                        </p:attrNameLst>
                                      </p:cBhvr>
                                      <p:to>
                                        <p:strVal val="visible"/>
                                      </p:to>
                                    </p:set>
                                    <p:anim calcmode="lin" valueType="num">
                                      <p:cBhvr additive="base">
                                        <p:cTn id="13" dur="500" fill="hold"/>
                                        <p:tgtEl>
                                          <p:spTgt spid="8">
                                            <p:graphicEl>
                                              <a:dgm id="{F79DEFC1-F2F8-4B23-B1EB-CDABFD45E7A0}"/>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graphicEl>
                                              <a:dgm id="{F79DEFC1-F2F8-4B23-B1EB-CDABFD45E7A0}"/>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8">
                                            <p:graphicEl>
                                              <a:dgm id="{D9B08253-728D-4B51-B318-9FE33F9AD7BF}"/>
                                            </p:graphicEl>
                                          </p:spTgt>
                                        </p:tgtEl>
                                        <p:attrNameLst>
                                          <p:attrName>style.visibility</p:attrName>
                                        </p:attrNameLst>
                                      </p:cBhvr>
                                      <p:to>
                                        <p:strVal val="visible"/>
                                      </p:to>
                                    </p:set>
                                    <p:anim calcmode="lin" valueType="num">
                                      <p:cBhvr additive="base">
                                        <p:cTn id="19" dur="500" fill="hold"/>
                                        <p:tgtEl>
                                          <p:spTgt spid="8">
                                            <p:graphicEl>
                                              <a:dgm id="{D9B08253-728D-4B51-B318-9FE33F9AD7BF}"/>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graphicEl>
                                              <a:dgm id="{D9B08253-728D-4B51-B318-9FE33F9AD7BF}"/>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8">
                                            <p:graphicEl>
                                              <a:dgm id="{644B8A3B-4E14-4CAF-90B0-16A0A49035A3}"/>
                                            </p:graphicEl>
                                          </p:spTgt>
                                        </p:tgtEl>
                                        <p:attrNameLst>
                                          <p:attrName>style.visibility</p:attrName>
                                        </p:attrNameLst>
                                      </p:cBhvr>
                                      <p:to>
                                        <p:strVal val="visible"/>
                                      </p:to>
                                    </p:set>
                                    <p:anim calcmode="lin" valueType="num">
                                      <p:cBhvr additive="base">
                                        <p:cTn id="25" dur="500" fill="hold"/>
                                        <p:tgtEl>
                                          <p:spTgt spid="8">
                                            <p:graphicEl>
                                              <a:dgm id="{644B8A3B-4E14-4CAF-90B0-16A0A49035A3}"/>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graphicEl>
                                              <a:dgm id="{644B8A3B-4E14-4CAF-90B0-16A0A49035A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Captura de pantalla 2014-09-12 11.21.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05"/>
            <a:ext cx="9144000" cy="922264"/>
          </a:xfrm>
          <a:prstGeom prst="rect">
            <a:avLst/>
          </a:prstGeom>
        </p:spPr>
      </p:pic>
      <p:pic>
        <p:nvPicPr>
          <p:cNvPr id="7" name="Imagen 6" descr="Captura de pantalla 2014-09-12 11.21.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0" y="5958578"/>
            <a:ext cx="9144000" cy="922264"/>
          </a:xfrm>
          <a:prstGeom prst="rect">
            <a:avLst/>
          </a:prstGeom>
        </p:spPr>
      </p:pic>
      <p:graphicFrame>
        <p:nvGraphicFramePr>
          <p:cNvPr id="8" name="7 Marcador de contenido"/>
          <p:cNvGraphicFramePr>
            <a:graphicFrameLocks noGrp="1"/>
          </p:cNvGraphicFramePr>
          <p:nvPr>
            <p:ph idx="1"/>
            <p:extLst>
              <p:ext uri="{D42A27DB-BD31-4B8C-83A1-F6EECF244321}">
                <p14:modId xmlns:p14="http://schemas.microsoft.com/office/powerpoint/2010/main" val="1429055797"/>
              </p:ext>
            </p:extLst>
          </p:nvPr>
        </p:nvGraphicFramePr>
        <p:xfrm>
          <a:off x="215516" y="1317831"/>
          <a:ext cx="8712968" cy="42223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9 Rectángulo">
            <a:extLst>
              <a:ext uri="{FF2B5EF4-FFF2-40B4-BE49-F238E27FC236}">
                <a16:creationId xmlns:a16="http://schemas.microsoft.com/office/drawing/2014/main" xmlns="" id="{6F385BB4-DD7B-4283-8127-32F6BC11826A}"/>
              </a:ext>
            </a:extLst>
          </p:cNvPr>
          <p:cNvSpPr/>
          <p:nvPr/>
        </p:nvSpPr>
        <p:spPr>
          <a:xfrm>
            <a:off x="30832" y="-80989"/>
            <a:ext cx="9144000" cy="523220"/>
          </a:xfrm>
          <a:prstGeom prst="rect">
            <a:avLst/>
          </a:prstGeom>
          <a:noFill/>
        </p:spPr>
        <p:txBody>
          <a:bodyPr wrap="square" lIns="91440" tIns="45720" rIns="91440" bIns="45720">
            <a:spAutoFit/>
          </a:bodyPr>
          <a:lstStyle/>
          <a:p>
            <a:pPr algn="r"/>
            <a:r>
              <a:rPr lang="en-GB" sz="2800" b="1">
                <a:ln w="1905"/>
                <a:solidFill>
                  <a:schemeClr val="bg1"/>
                </a:solidFill>
                <a:latin typeface="Arvo" panose="02000000000000000000" pitchFamily="2" charset="0"/>
                <a:ea typeface="Tahoma" panose="020B0604030504040204" pitchFamily="34" charset="0"/>
                <a:cs typeface="Tahoma" panose="020B0604030504040204" pitchFamily="34" charset="0"/>
              </a:rPr>
              <a:t>Issues to take into account</a:t>
            </a:r>
          </a:p>
        </p:txBody>
      </p:sp>
    </p:spTree>
    <p:extLst>
      <p:ext uri="{BB962C8B-B14F-4D97-AF65-F5344CB8AC3E}">
        <p14:creationId xmlns:p14="http://schemas.microsoft.com/office/powerpoint/2010/main" val="401633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8">
                                            <p:graphicEl>
                                              <a:dgm id="{3FA78A15-4B08-4CEA-B339-E6731519826C}"/>
                                            </p:graphicEl>
                                          </p:spTgt>
                                        </p:tgtEl>
                                        <p:attrNameLst>
                                          <p:attrName>style.visibility</p:attrName>
                                        </p:attrNameLst>
                                      </p:cBhvr>
                                      <p:to>
                                        <p:strVal val="visible"/>
                                      </p:to>
                                    </p:set>
                                    <p:anim calcmode="lin" valueType="num">
                                      <p:cBhvr additive="base">
                                        <p:cTn id="7" dur="500" fill="hold"/>
                                        <p:tgtEl>
                                          <p:spTgt spid="8">
                                            <p:graphicEl>
                                              <a:dgm id="{3FA78A15-4B08-4CEA-B339-E6731519826C}"/>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graphicEl>
                                              <a:dgm id="{3FA78A15-4B08-4CEA-B339-E6731519826C}"/>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8">
                                            <p:graphicEl>
                                              <a:dgm id="{5D54B2E9-8040-446D-B2FA-45440653DEF1}"/>
                                            </p:graphicEl>
                                          </p:spTgt>
                                        </p:tgtEl>
                                        <p:attrNameLst>
                                          <p:attrName>style.visibility</p:attrName>
                                        </p:attrNameLst>
                                      </p:cBhvr>
                                      <p:to>
                                        <p:strVal val="visible"/>
                                      </p:to>
                                    </p:set>
                                    <p:anim calcmode="lin" valueType="num">
                                      <p:cBhvr additive="base">
                                        <p:cTn id="13" dur="500" fill="hold"/>
                                        <p:tgtEl>
                                          <p:spTgt spid="8">
                                            <p:graphicEl>
                                              <a:dgm id="{5D54B2E9-8040-446D-B2FA-45440653DEF1}"/>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graphicEl>
                                              <a:dgm id="{5D54B2E9-8040-446D-B2FA-45440653DEF1}"/>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8">
                                            <p:graphicEl>
                                              <a:dgm id="{572D9523-DE43-4E8A-B9CC-16C7297A62D8}"/>
                                            </p:graphicEl>
                                          </p:spTgt>
                                        </p:tgtEl>
                                        <p:attrNameLst>
                                          <p:attrName>style.visibility</p:attrName>
                                        </p:attrNameLst>
                                      </p:cBhvr>
                                      <p:to>
                                        <p:strVal val="visible"/>
                                      </p:to>
                                    </p:set>
                                    <p:anim calcmode="lin" valueType="num">
                                      <p:cBhvr additive="base">
                                        <p:cTn id="19" dur="500" fill="hold"/>
                                        <p:tgtEl>
                                          <p:spTgt spid="8">
                                            <p:graphicEl>
                                              <a:dgm id="{572D9523-DE43-4E8A-B9CC-16C7297A62D8}"/>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graphicEl>
                                              <a:dgm id="{572D9523-DE43-4E8A-B9CC-16C7297A62D8}"/>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8">
                                            <p:graphicEl>
                                              <a:dgm id="{F79DEFC1-F2F8-4B23-B1EB-CDABFD45E7A0}"/>
                                            </p:graphicEl>
                                          </p:spTgt>
                                        </p:tgtEl>
                                        <p:attrNameLst>
                                          <p:attrName>style.visibility</p:attrName>
                                        </p:attrNameLst>
                                      </p:cBhvr>
                                      <p:to>
                                        <p:strVal val="visible"/>
                                      </p:to>
                                    </p:set>
                                    <p:anim calcmode="lin" valueType="num">
                                      <p:cBhvr additive="base">
                                        <p:cTn id="25" dur="500" fill="hold"/>
                                        <p:tgtEl>
                                          <p:spTgt spid="8">
                                            <p:graphicEl>
                                              <a:dgm id="{F79DEFC1-F2F8-4B23-B1EB-CDABFD45E7A0}"/>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graphicEl>
                                              <a:dgm id="{F79DEFC1-F2F8-4B23-B1EB-CDABFD45E7A0}"/>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4-09-12 11.21.1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5" y="-27384"/>
            <a:ext cx="9142085" cy="922264"/>
          </a:xfrm>
          <a:prstGeom prst="rect">
            <a:avLst/>
          </a:prstGeom>
        </p:spPr>
      </p:pic>
      <p:pic>
        <p:nvPicPr>
          <p:cNvPr id="5" name="Imagen 4" descr="Captura de pantalla 2014-09-12 11.21.1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958578"/>
            <a:ext cx="9144000" cy="922264"/>
          </a:xfrm>
          <a:prstGeom prst="rect">
            <a:avLst/>
          </a:prstGeom>
        </p:spPr>
      </p:pic>
      <p:sp>
        <p:nvSpPr>
          <p:cNvPr id="8" name="7 Rectángulo"/>
          <p:cNvSpPr/>
          <p:nvPr/>
        </p:nvSpPr>
        <p:spPr>
          <a:xfrm>
            <a:off x="251520" y="4488760"/>
            <a:ext cx="8784976" cy="1446550"/>
          </a:xfrm>
          <a:prstGeom prst="rect">
            <a:avLst/>
          </a:prstGeom>
          <a:noFill/>
        </p:spPr>
        <p:txBody>
          <a:bodyPr wrap="square" lIns="91440" tIns="45720" rIns="91440" bIns="45720">
            <a:spAutoFit/>
          </a:bodyPr>
          <a:lstStyle/>
          <a:p>
            <a:pPr algn="ctr"/>
            <a:r>
              <a:rPr lang="en-GB" sz="4400" b="1">
                <a:solidFill>
                  <a:srgbClr val="6BC048"/>
                </a:solidFill>
                <a:latin typeface="Arvo" panose="02000000000000000000" pitchFamily="2" charset="0"/>
                <a:ea typeface="Tahoma" panose="020B0604030504040204" pitchFamily="34" charset="0"/>
                <a:cs typeface="Tahoma" panose="020B0604030504040204" pitchFamily="34" charset="0"/>
              </a:rPr>
              <a:t>Interpersonal communication strategies</a:t>
            </a:r>
          </a:p>
        </p:txBody>
      </p:sp>
      <p:pic>
        <p:nvPicPr>
          <p:cNvPr id="2" name="Imagen 1">
            <a:extLst>
              <a:ext uri="{FF2B5EF4-FFF2-40B4-BE49-F238E27FC236}">
                <a16:creationId xmlns:a16="http://schemas.microsoft.com/office/drawing/2014/main" xmlns="" id="{A9A0C14A-C082-4480-8410-22D652E6993D}"/>
              </a:ext>
            </a:extLst>
          </p:cNvPr>
          <p:cNvPicPr>
            <a:picLocks noChangeAspect="1"/>
          </p:cNvPicPr>
          <p:nvPr/>
        </p:nvPicPr>
        <p:blipFill>
          <a:blip r:embed="rId3"/>
          <a:stretch>
            <a:fillRect/>
          </a:stretch>
        </p:blipFill>
        <p:spPr>
          <a:xfrm>
            <a:off x="2069976" y="1041505"/>
            <a:ext cx="5004048" cy="3307778"/>
          </a:xfrm>
          <a:prstGeom prst="rect">
            <a:avLst/>
          </a:prstGeom>
        </p:spPr>
      </p:pic>
    </p:spTree>
    <p:extLst>
      <p:ext uri="{BB962C8B-B14F-4D97-AF65-F5344CB8AC3E}">
        <p14:creationId xmlns:p14="http://schemas.microsoft.com/office/powerpoint/2010/main" val="2228268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4-09-12 11.21.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5" y="-27384"/>
            <a:ext cx="9142085" cy="922264"/>
          </a:xfrm>
          <a:prstGeom prst="rect">
            <a:avLst/>
          </a:prstGeom>
        </p:spPr>
      </p:pic>
      <p:pic>
        <p:nvPicPr>
          <p:cNvPr id="5" name="Imagen 4" descr="Captura de pantalla 2014-09-12 11.21.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0" y="5958578"/>
            <a:ext cx="9144000" cy="922264"/>
          </a:xfrm>
          <a:prstGeom prst="rect">
            <a:avLst/>
          </a:prstGeom>
        </p:spPr>
      </p:pic>
      <p:sp>
        <p:nvSpPr>
          <p:cNvPr id="8" name="7 Rectángulo"/>
          <p:cNvSpPr/>
          <p:nvPr/>
        </p:nvSpPr>
        <p:spPr>
          <a:xfrm>
            <a:off x="683568" y="-89472"/>
            <a:ext cx="9144000" cy="523220"/>
          </a:xfrm>
          <a:prstGeom prst="rect">
            <a:avLst/>
          </a:prstGeom>
          <a:noFill/>
        </p:spPr>
        <p:txBody>
          <a:bodyPr wrap="square" lIns="91440" tIns="45720" rIns="91440" bIns="45720">
            <a:spAutoFit/>
          </a:bodyPr>
          <a:lstStyle/>
          <a:p>
            <a:pPr algn="ctr"/>
            <a:r>
              <a:rPr lang="en-GB" sz="2800" b="1">
                <a:ln w="1905"/>
                <a:solidFill>
                  <a:schemeClr val="bg1"/>
                </a:solidFill>
                <a:latin typeface="Tahoma" panose="020B0604030504040204" pitchFamily="34" charset="0"/>
                <a:ea typeface="Tahoma" panose="020B0604030504040204" pitchFamily="34" charset="0"/>
                <a:cs typeface="Tahoma" panose="020B0604030504040204" pitchFamily="34" charset="0"/>
              </a:rPr>
              <a:t>Interpersonal communication strategies</a:t>
            </a:r>
          </a:p>
        </p:txBody>
      </p:sp>
      <p:pic>
        <p:nvPicPr>
          <p:cNvPr id="7" name="Imagen 6">
            <a:extLst>
              <a:ext uri="{FF2B5EF4-FFF2-40B4-BE49-F238E27FC236}">
                <a16:creationId xmlns:a16="http://schemas.microsoft.com/office/drawing/2014/main" xmlns="" id="{CC8BA403-EEFF-4D78-9BB1-A367772D0A9E}"/>
              </a:ext>
            </a:extLst>
          </p:cNvPr>
          <p:cNvPicPr>
            <a:picLocks noChangeAspect="1"/>
          </p:cNvPicPr>
          <p:nvPr/>
        </p:nvPicPr>
        <p:blipFill rotWithShape="1">
          <a:blip r:embed="rId4"/>
          <a:srcRect l="14335" t="4453" r="3004" b="1705"/>
          <a:stretch/>
        </p:blipFill>
        <p:spPr>
          <a:xfrm>
            <a:off x="686119" y="1269000"/>
            <a:ext cx="3534659" cy="4320000"/>
          </a:xfrm>
          <a:prstGeom prst="rect">
            <a:avLst/>
          </a:prstGeom>
        </p:spPr>
      </p:pic>
      <p:sp>
        <p:nvSpPr>
          <p:cNvPr id="6" name="Marcador de contenido 5">
            <a:extLst>
              <a:ext uri="{FF2B5EF4-FFF2-40B4-BE49-F238E27FC236}">
                <a16:creationId xmlns:a16="http://schemas.microsoft.com/office/drawing/2014/main" xmlns="" id="{5CEE86A3-9A6C-4C50-8ACF-35094865A414}"/>
              </a:ext>
            </a:extLst>
          </p:cNvPr>
          <p:cNvSpPr>
            <a:spLocks noGrp="1"/>
          </p:cNvSpPr>
          <p:nvPr>
            <p:ph idx="1"/>
          </p:nvPr>
        </p:nvSpPr>
        <p:spPr>
          <a:xfrm>
            <a:off x="3419872" y="3429000"/>
            <a:ext cx="5328592" cy="922264"/>
          </a:xfrm>
        </p:spPr>
        <p:txBody>
          <a:bodyPr>
            <a:normAutofit fontScale="77500" lnSpcReduction="20000"/>
          </a:bodyPr>
          <a:lstStyle/>
          <a:p>
            <a:pPr marL="0" indent="0">
              <a:buNone/>
            </a:pPr>
            <a:r>
              <a:rPr lang="en-GB" sz="5200" b="1">
                <a:solidFill>
                  <a:srgbClr val="6BC048"/>
                </a:solidFill>
                <a:latin typeface="Arvo" panose="02000000000000000000" pitchFamily="2" charset="0"/>
                <a:ea typeface="Tahoma" panose="020B0604030504040204" pitchFamily="34" charset="0"/>
                <a:cs typeface="Tahoma" panose="020B0604030504040204" pitchFamily="34" charset="0"/>
              </a:rPr>
              <a:t>ASK QUESTIONS </a:t>
            </a:r>
          </a:p>
        </p:txBody>
      </p:sp>
    </p:spTree>
    <p:extLst>
      <p:ext uri="{BB962C8B-B14F-4D97-AF65-F5344CB8AC3E}">
        <p14:creationId xmlns:p14="http://schemas.microsoft.com/office/powerpoint/2010/main" val="31637147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4-09-12 11.21.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5" y="-27384"/>
            <a:ext cx="9142085" cy="922264"/>
          </a:xfrm>
          <a:prstGeom prst="rect">
            <a:avLst/>
          </a:prstGeom>
        </p:spPr>
      </p:pic>
      <p:pic>
        <p:nvPicPr>
          <p:cNvPr id="5" name="Imagen 4" descr="Captura de pantalla 2014-09-12 11.21.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0" y="5958578"/>
            <a:ext cx="9144000" cy="922264"/>
          </a:xfrm>
          <a:prstGeom prst="rect">
            <a:avLst/>
          </a:prstGeom>
        </p:spPr>
      </p:pic>
      <p:sp>
        <p:nvSpPr>
          <p:cNvPr id="8" name="7 Rectángulo"/>
          <p:cNvSpPr/>
          <p:nvPr/>
        </p:nvSpPr>
        <p:spPr>
          <a:xfrm>
            <a:off x="683568" y="-89472"/>
            <a:ext cx="9144000" cy="523220"/>
          </a:xfrm>
          <a:prstGeom prst="rect">
            <a:avLst/>
          </a:prstGeom>
          <a:noFill/>
        </p:spPr>
        <p:txBody>
          <a:bodyPr wrap="square" lIns="91440" tIns="45720" rIns="91440" bIns="45720">
            <a:spAutoFit/>
          </a:bodyPr>
          <a:lstStyle/>
          <a:p>
            <a:pPr algn="ctr"/>
            <a:r>
              <a:rPr lang="en-GB" sz="2800" b="1">
                <a:ln w="1905"/>
                <a:solidFill>
                  <a:schemeClr val="bg1"/>
                </a:solidFill>
                <a:latin typeface="Tahoma" panose="020B0604030504040204" pitchFamily="34" charset="0"/>
                <a:ea typeface="Tahoma" panose="020B0604030504040204" pitchFamily="34" charset="0"/>
                <a:cs typeface="Tahoma" panose="020B0604030504040204" pitchFamily="34" charset="0"/>
              </a:rPr>
              <a:t>Interpersonal communication strategies</a:t>
            </a:r>
          </a:p>
        </p:txBody>
      </p:sp>
      <p:pic>
        <p:nvPicPr>
          <p:cNvPr id="3" name="Imagen 2">
            <a:extLst>
              <a:ext uri="{FF2B5EF4-FFF2-40B4-BE49-F238E27FC236}">
                <a16:creationId xmlns:a16="http://schemas.microsoft.com/office/drawing/2014/main" xmlns="" id="{D79CAAB9-C55F-4616-B24E-0AFA9DA7EAAA}"/>
              </a:ext>
            </a:extLst>
          </p:cNvPr>
          <p:cNvPicPr>
            <a:picLocks noChangeAspect="1"/>
          </p:cNvPicPr>
          <p:nvPr/>
        </p:nvPicPr>
        <p:blipFill rotWithShape="1">
          <a:blip r:embed="rId4"/>
          <a:srcRect t="1660" b="3981"/>
          <a:stretch/>
        </p:blipFill>
        <p:spPr>
          <a:xfrm>
            <a:off x="6320831" y="1111977"/>
            <a:ext cx="1621175" cy="4320000"/>
          </a:xfrm>
          <a:prstGeom prst="rect">
            <a:avLst/>
          </a:prstGeom>
        </p:spPr>
      </p:pic>
      <p:sp>
        <p:nvSpPr>
          <p:cNvPr id="12" name="Rectángulo 11">
            <a:extLst>
              <a:ext uri="{FF2B5EF4-FFF2-40B4-BE49-F238E27FC236}">
                <a16:creationId xmlns:a16="http://schemas.microsoft.com/office/drawing/2014/main" xmlns="" id="{4FE21718-444C-4EBB-892C-F0B1A0C8D36E}"/>
              </a:ext>
            </a:extLst>
          </p:cNvPr>
          <p:cNvSpPr/>
          <p:nvPr/>
        </p:nvSpPr>
        <p:spPr>
          <a:xfrm>
            <a:off x="395536" y="2705725"/>
            <a:ext cx="5530412" cy="1446550"/>
          </a:xfrm>
          <a:prstGeom prst="rect">
            <a:avLst/>
          </a:prstGeom>
        </p:spPr>
        <p:txBody>
          <a:bodyPr wrap="square">
            <a:spAutoFit/>
          </a:bodyPr>
          <a:lstStyle/>
          <a:p>
            <a:pPr algn="ctr"/>
            <a:r>
              <a:rPr lang="en-GB" sz="4400" b="1">
                <a:solidFill>
                  <a:srgbClr val="6BC048"/>
                </a:solidFill>
                <a:latin typeface="Arvo" panose="02000000000000000000" pitchFamily="2" charset="0"/>
                <a:ea typeface="Tahoma" panose="020B0604030504040204" pitchFamily="34" charset="0"/>
                <a:cs typeface="Tahoma" panose="020B0604030504040204" pitchFamily="34" charset="0"/>
              </a:rPr>
              <a:t>INVITE CURIOSITY </a:t>
            </a:r>
          </a:p>
        </p:txBody>
      </p:sp>
    </p:spTree>
    <p:extLst>
      <p:ext uri="{BB962C8B-B14F-4D97-AF65-F5344CB8AC3E}">
        <p14:creationId xmlns:p14="http://schemas.microsoft.com/office/powerpoint/2010/main" val="15568611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4-09-12 11.21.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5" y="-27384"/>
            <a:ext cx="9142085" cy="922264"/>
          </a:xfrm>
          <a:prstGeom prst="rect">
            <a:avLst/>
          </a:prstGeom>
        </p:spPr>
      </p:pic>
      <p:pic>
        <p:nvPicPr>
          <p:cNvPr id="5" name="Imagen 4" descr="Captura de pantalla 2014-09-12 11.21.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0" y="5958578"/>
            <a:ext cx="9144000" cy="922264"/>
          </a:xfrm>
          <a:prstGeom prst="rect">
            <a:avLst/>
          </a:prstGeom>
        </p:spPr>
      </p:pic>
      <p:sp>
        <p:nvSpPr>
          <p:cNvPr id="8" name="7 Rectángulo"/>
          <p:cNvSpPr/>
          <p:nvPr/>
        </p:nvSpPr>
        <p:spPr>
          <a:xfrm>
            <a:off x="683568" y="-89472"/>
            <a:ext cx="9144000" cy="523220"/>
          </a:xfrm>
          <a:prstGeom prst="rect">
            <a:avLst/>
          </a:prstGeom>
          <a:noFill/>
        </p:spPr>
        <p:txBody>
          <a:bodyPr wrap="square" lIns="91440" tIns="45720" rIns="91440" bIns="45720">
            <a:spAutoFit/>
          </a:bodyPr>
          <a:lstStyle/>
          <a:p>
            <a:pPr algn="ctr"/>
            <a:r>
              <a:rPr lang="en-GB" sz="2800" b="1">
                <a:ln w="1905"/>
                <a:solidFill>
                  <a:schemeClr val="bg1"/>
                </a:solidFill>
                <a:latin typeface="Tahoma" panose="020B0604030504040204" pitchFamily="34" charset="0"/>
                <a:ea typeface="Tahoma" panose="020B0604030504040204" pitchFamily="34" charset="0"/>
                <a:cs typeface="Tahoma" panose="020B0604030504040204" pitchFamily="34" charset="0"/>
              </a:rPr>
              <a:t>Interpersonal communication strategies</a:t>
            </a:r>
          </a:p>
        </p:txBody>
      </p:sp>
      <p:pic>
        <p:nvPicPr>
          <p:cNvPr id="6" name="Imagen 5">
            <a:extLst>
              <a:ext uri="{FF2B5EF4-FFF2-40B4-BE49-F238E27FC236}">
                <a16:creationId xmlns:a16="http://schemas.microsoft.com/office/drawing/2014/main" xmlns="" id="{B48464B3-C3AA-43F5-8691-A72DEFD4E791}"/>
              </a:ext>
            </a:extLst>
          </p:cNvPr>
          <p:cNvPicPr>
            <a:picLocks noChangeAspect="1"/>
          </p:cNvPicPr>
          <p:nvPr/>
        </p:nvPicPr>
        <p:blipFill rotWithShape="1">
          <a:blip r:embed="rId4"/>
          <a:srcRect/>
          <a:stretch/>
        </p:blipFill>
        <p:spPr>
          <a:xfrm>
            <a:off x="752122" y="1050111"/>
            <a:ext cx="3175260" cy="4320000"/>
          </a:xfrm>
          <a:prstGeom prst="rect">
            <a:avLst/>
          </a:prstGeom>
        </p:spPr>
      </p:pic>
      <p:sp>
        <p:nvSpPr>
          <p:cNvPr id="2" name="Rectángulo 1">
            <a:extLst>
              <a:ext uri="{FF2B5EF4-FFF2-40B4-BE49-F238E27FC236}">
                <a16:creationId xmlns:a16="http://schemas.microsoft.com/office/drawing/2014/main" xmlns="" id="{74620C4F-960F-4781-9A0A-0DCDB481AE8D}"/>
              </a:ext>
            </a:extLst>
          </p:cNvPr>
          <p:cNvSpPr/>
          <p:nvPr/>
        </p:nvSpPr>
        <p:spPr>
          <a:xfrm>
            <a:off x="2339752" y="2963516"/>
            <a:ext cx="6335339" cy="2123658"/>
          </a:xfrm>
          <a:prstGeom prst="rect">
            <a:avLst/>
          </a:prstGeom>
        </p:spPr>
        <p:txBody>
          <a:bodyPr wrap="square">
            <a:spAutoFit/>
          </a:bodyPr>
          <a:lstStyle/>
          <a:p>
            <a:pPr algn="r"/>
            <a:r>
              <a:rPr lang="en-GB" sz="4400" b="1">
                <a:solidFill>
                  <a:srgbClr val="6BC048"/>
                </a:solidFill>
                <a:latin typeface="Arvo" panose="02000000000000000000" pitchFamily="2" charset="0"/>
                <a:ea typeface="Tahoma" panose="020B0604030504040204" pitchFamily="34" charset="0"/>
                <a:cs typeface="Tahoma" panose="020B0604030504040204" pitchFamily="34" charset="0"/>
              </a:rPr>
              <a:t>PAY ATTENTION TO NON-VERBAL COMMUNICATION </a:t>
            </a:r>
          </a:p>
        </p:txBody>
      </p:sp>
    </p:spTree>
    <p:extLst>
      <p:ext uri="{BB962C8B-B14F-4D97-AF65-F5344CB8AC3E}">
        <p14:creationId xmlns:p14="http://schemas.microsoft.com/office/powerpoint/2010/main" val="10493633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FF714F3B-21CE-4265-B899-99C0D4F98D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84" y="6382854"/>
            <a:ext cx="1824126" cy="475146"/>
          </a:xfrm>
          <a:prstGeom prst="rect">
            <a:avLst/>
          </a:prstGeom>
        </p:spPr>
      </p:pic>
      <p:pic>
        <p:nvPicPr>
          <p:cNvPr id="7" name="Imagen 6">
            <a:extLst>
              <a:ext uri="{FF2B5EF4-FFF2-40B4-BE49-F238E27FC236}">
                <a16:creationId xmlns:a16="http://schemas.microsoft.com/office/drawing/2014/main" xmlns="" id="{BFB83040-02EA-4AC7-BCC0-639B91BCA6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260648"/>
            <a:ext cx="2645787" cy="3060000"/>
          </a:xfrm>
          <a:prstGeom prst="rect">
            <a:avLst/>
          </a:prstGeom>
        </p:spPr>
      </p:pic>
      <p:pic>
        <p:nvPicPr>
          <p:cNvPr id="9" name="Imagen 8" descr="Imagen que contiene captura de pantalla&#10;&#10;Descripción generada automáticamente">
            <a:extLst>
              <a:ext uri="{FF2B5EF4-FFF2-40B4-BE49-F238E27FC236}">
                <a16:creationId xmlns:a16="http://schemas.microsoft.com/office/drawing/2014/main" xmlns="" id="{A50DCF73-AECE-4AEA-84FC-2FA06D6897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9036" y="188640"/>
            <a:ext cx="2809984" cy="3060000"/>
          </a:xfrm>
          <a:prstGeom prst="rect">
            <a:avLst/>
          </a:prstGeom>
        </p:spPr>
      </p:pic>
      <p:pic>
        <p:nvPicPr>
          <p:cNvPr id="11" name="Imagen 10" descr="Imagen que contiene captura de pantalla&#10;&#10;Descripción generada automáticamente">
            <a:extLst>
              <a:ext uri="{FF2B5EF4-FFF2-40B4-BE49-F238E27FC236}">
                <a16:creationId xmlns:a16="http://schemas.microsoft.com/office/drawing/2014/main" xmlns="" id="{CEAAC36F-444A-4E0D-832E-8F76650205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0112" y="188640"/>
            <a:ext cx="2713587" cy="3060000"/>
          </a:xfrm>
          <a:prstGeom prst="rect">
            <a:avLst/>
          </a:prstGeom>
        </p:spPr>
      </p:pic>
      <p:pic>
        <p:nvPicPr>
          <p:cNvPr id="13" name="Imagen 12">
            <a:extLst>
              <a:ext uri="{FF2B5EF4-FFF2-40B4-BE49-F238E27FC236}">
                <a16:creationId xmlns:a16="http://schemas.microsoft.com/office/drawing/2014/main" xmlns="" id="{9221D5CB-F2F5-496C-8809-329BDE196E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22" y="3429000"/>
            <a:ext cx="2860794" cy="3060000"/>
          </a:xfrm>
          <a:prstGeom prst="rect">
            <a:avLst/>
          </a:prstGeom>
        </p:spPr>
      </p:pic>
      <p:pic>
        <p:nvPicPr>
          <p:cNvPr id="15" name="Imagen 14">
            <a:extLst>
              <a:ext uri="{FF2B5EF4-FFF2-40B4-BE49-F238E27FC236}">
                <a16:creationId xmlns:a16="http://schemas.microsoft.com/office/drawing/2014/main" xmlns="" id="{ACFAFE86-DCA2-4EB5-8F3C-1F9DD092FC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4642" y="3789040"/>
            <a:ext cx="2684666" cy="3060000"/>
          </a:xfrm>
          <a:prstGeom prst="rect">
            <a:avLst/>
          </a:prstGeom>
        </p:spPr>
      </p:pic>
      <p:pic>
        <p:nvPicPr>
          <p:cNvPr id="17" name="Imagen 16">
            <a:extLst>
              <a:ext uri="{FF2B5EF4-FFF2-40B4-BE49-F238E27FC236}">
                <a16:creationId xmlns:a16="http://schemas.microsoft.com/office/drawing/2014/main" xmlns="" id="{88800888-F6AA-4DFF-B971-F1305FDD46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03224" y="3268822"/>
            <a:ext cx="2680793" cy="3060000"/>
          </a:xfrm>
          <a:prstGeom prst="rect">
            <a:avLst/>
          </a:prstGeom>
        </p:spPr>
      </p:pic>
      <p:pic>
        <p:nvPicPr>
          <p:cNvPr id="20" name="Imagen 19">
            <a:extLst>
              <a:ext uri="{FF2B5EF4-FFF2-40B4-BE49-F238E27FC236}">
                <a16:creationId xmlns:a16="http://schemas.microsoft.com/office/drawing/2014/main" xmlns="" id="{ACFA9DCC-4137-4471-BD7F-03F7B8FAE6F2}"/>
              </a:ext>
            </a:extLst>
          </p:cNvPr>
          <p:cNvPicPr>
            <a:picLocks noChangeAspect="1"/>
          </p:cNvPicPr>
          <p:nvPr/>
        </p:nvPicPr>
        <p:blipFill rotWithShape="1">
          <a:blip r:embed="rId9">
            <a:extLst>
              <a:ext uri="{28A0092B-C50C-407E-A947-70E740481C1C}">
                <a14:useLocalDpi xmlns:a14="http://schemas.microsoft.com/office/drawing/2010/main" val="0"/>
              </a:ext>
            </a:extLst>
          </a:blip>
          <a:srcRect r="66187"/>
          <a:stretch/>
        </p:blipFill>
        <p:spPr>
          <a:xfrm>
            <a:off x="8212480" y="224984"/>
            <a:ext cx="968032" cy="3060000"/>
          </a:xfrm>
          <a:prstGeom prst="rect">
            <a:avLst/>
          </a:prstGeom>
        </p:spPr>
      </p:pic>
      <p:pic>
        <p:nvPicPr>
          <p:cNvPr id="21" name="Imagen 20">
            <a:extLst>
              <a:ext uri="{FF2B5EF4-FFF2-40B4-BE49-F238E27FC236}">
                <a16:creationId xmlns:a16="http://schemas.microsoft.com/office/drawing/2014/main" xmlns="" id="{0E913BB5-9298-4C9B-8471-218AC7CDEDE4}"/>
              </a:ext>
            </a:extLst>
          </p:cNvPr>
          <p:cNvPicPr>
            <a:picLocks noChangeAspect="1"/>
          </p:cNvPicPr>
          <p:nvPr/>
        </p:nvPicPr>
        <p:blipFill rotWithShape="1">
          <a:blip r:embed="rId9">
            <a:extLst>
              <a:ext uri="{28A0092B-C50C-407E-A947-70E740481C1C}">
                <a14:useLocalDpi xmlns:a14="http://schemas.microsoft.com/office/drawing/2010/main" val="0"/>
              </a:ext>
            </a:extLst>
          </a:blip>
          <a:srcRect l="33972" r="35805"/>
          <a:stretch/>
        </p:blipFill>
        <p:spPr>
          <a:xfrm>
            <a:off x="8278731" y="3240559"/>
            <a:ext cx="865269" cy="3060000"/>
          </a:xfrm>
          <a:prstGeom prst="rect">
            <a:avLst/>
          </a:prstGeom>
        </p:spPr>
      </p:pic>
      <p:pic>
        <p:nvPicPr>
          <p:cNvPr id="22" name="Imagen 21">
            <a:extLst>
              <a:ext uri="{FF2B5EF4-FFF2-40B4-BE49-F238E27FC236}">
                <a16:creationId xmlns:a16="http://schemas.microsoft.com/office/drawing/2014/main" xmlns="" id="{7B138977-97BD-49BB-BF32-2A0A1718299D}"/>
              </a:ext>
            </a:extLst>
          </p:cNvPr>
          <p:cNvPicPr>
            <a:picLocks noChangeAspect="1"/>
          </p:cNvPicPr>
          <p:nvPr/>
        </p:nvPicPr>
        <p:blipFill rotWithShape="1">
          <a:blip r:embed="rId9">
            <a:extLst>
              <a:ext uri="{28A0092B-C50C-407E-A947-70E740481C1C}">
                <a14:useLocalDpi xmlns:a14="http://schemas.microsoft.com/office/drawing/2010/main" val="0"/>
              </a:ext>
            </a:extLst>
          </a:blip>
          <a:srcRect l="63830" t="82707" r="1"/>
          <a:stretch/>
        </p:blipFill>
        <p:spPr>
          <a:xfrm>
            <a:off x="5599020" y="6356206"/>
            <a:ext cx="1035511" cy="529178"/>
          </a:xfrm>
          <a:prstGeom prst="rect">
            <a:avLst/>
          </a:prstGeom>
        </p:spPr>
      </p:pic>
      <p:pic>
        <p:nvPicPr>
          <p:cNvPr id="23" name="Imagen 22">
            <a:extLst>
              <a:ext uri="{FF2B5EF4-FFF2-40B4-BE49-F238E27FC236}">
                <a16:creationId xmlns:a16="http://schemas.microsoft.com/office/drawing/2014/main" xmlns="" id="{CFD42BBF-0DAF-4E87-8FA7-9D32FC362728}"/>
              </a:ext>
            </a:extLst>
          </p:cNvPr>
          <p:cNvPicPr>
            <a:picLocks noChangeAspect="1"/>
          </p:cNvPicPr>
          <p:nvPr/>
        </p:nvPicPr>
        <p:blipFill rotWithShape="1">
          <a:blip r:embed="rId9">
            <a:extLst>
              <a:ext uri="{28A0092B-C50C-407E-A947-70E740481C1C}">
                <a14:useLocalDpi xmlns:a14="http://schemas.microsoft.com/office/drawing/2010/main" val="0"/>
              </a:ext>
            </a:extLst>
          </a:blip>
          <a:srcRect l="63830" t="65889" r="1" b="17638"/>
          <a:stretch/>
        </p:blipFill>
        <p:spPr>
          <a:xfrm>
            <a:off x="6714243" y="6328822"/>
            <a:ext cx="1035511" cy="504056"/>
          </a:xfrm>
          <a:prstGeom prst="rect">
            <a:avLst/>
          </a:prstGeom>
        </p:spPr>
      </p:pic>
      <p:pic>
        <p:nvPicPr>
          <p:cNvPr id="24" name="Imagen 23">
            <a:extLst>
              <a:ext uri="{FF2B5EF4-FFF2-40B4-BE49-F238E27FC236}">
                <a16:creationId xmlns:a16="http://schemas.microsoft.com/office/drawing/2014/main" xmlns="" id="{724D53EB-0F70-40EB-9EB1-5BFD92BB1191}"/>
              </a:ext>
            </a:extLst>
          </p:cNvPr>
          <p:cNvPicPr>
            <a:picLocks noChangeAspect="1"/>
          </p:cNvPicPr>
          <p:nvPr/>
        </p:nvPicPr>
        <p:blipFill rotWithShape="1">
          <a:blip r:embed="rId9">
            <a:extLst>
              <a:ext uri="{28A0092B-C50C-407E-A947-70E740481C1C}">
                <a14:useLocalDpi xmlns:a14="http://schemas.microsoft.com/office/drawing/2010/main" val="0"/>
              </a:ext>
            </a:extLst>
          </a:blip>
          <a:srcRect l="63830" t="47424" r="4741" b="32923"/>
          <a:stretch/>
        </p:blipFill>
        <p:spPr>
          <a:xfrm>
            <a:off x="2009624" y="6410242"/>
            <a:ext cx="710914" cy="475142"/>
          </a:xfrm>
          <a:prstGeom prst="rect">
            <a:avLst/>
          </a:prstGeom>
        </p:spPr>
      </p:pic>
      <p:pic>
        <p:nvPicPr>
          <p:cNvPr id="25" name="Imagen 24">
            <a:extLst>
              <a:ext uri="{FF2B5EF4-FFF2-40B4-BE49-F238E27FC236}">
                <a16:creationId xmlns:a16="http://schemas.microsoft.com/office/drawing/2014/main" xmlns="" id="{60DC3577-DD48-4C81-AD02-8F41FA979506}"/>
              </a:ext>
            </a:extLst>
          </p:cNvPr>
          <p:cNvPicPr>
            <a:picLocks noChangeAspect="1"/>
          </p:cNvPicPr>
          <p:nvPr/>
        </p:nvPicPr>
        <p:blipFill rotWithShape="1">
          <a:blip r:embed="rId9">
            <a:extLst>
              <a:ext uri="{28A0092B-C50C-407E-A947-70E740481C1C}">
                <a14:useLocalDpi xmlns:a14="http://schemas.microsoft.com/office/drawing/2010/main" val="0"/>
              </a:ext>
            </a:extLst>
          </a:blip>
          <a:srcRect l="67308" t="31779" r="2470" b="51748"/>
          <a:stretch/>
        </p:blipFill>
        <p:spPr>
          <a:xfrm>
            <a:off x="7685879" y="6319213"/>
            <a:ext cx="865269" cy="504057"/>
          </a:xfrm>
          <a:prstGeom prst="rect">
            <a:avLst/>
          </a:prstGeom>
        </p:spPr>
      </p:pic>
      <p:pic>
        <p:nvPicPr>
          <p:cNvPr id="26" name="Imagen 25">
            <a:extLst>
              <a:ext uri="{FF2B5EF4-FFF2-40B4-BE49-F238E27FC236}">
                <a16:creationId xmlns:a16="http://schemas.microsoft.com/office/drawing/2014/main" xmlns="" id="{838F6C0B-3B36-4D24-89F7-1FF2933E6F8A}"/>
              </a:ext>
            </a:extLst>
          </p:cNvPr>
          <p:cNvPicPr>
            <a:picLocks noChangeAspect="1"/>
          </p:cNvPicPr>
          <p:nvPr/>
        </p:nvPicPr>
        <p:blipFill rotWithShape="1">
          <a:blip r:embed="rId9">
            <a:extLst>
              <a:ext uri="{28A0092B-C50C-407E-A947-70E740481C1C}">
                <a14:useLocalDpi xmlns:a14="http://schemas.microsoft.com/office/drawing/2010/main" val="0"/>
              </a:ext>
            </a:extLst>
          </a:blip>
          <a:srcRect l="80148" t="16473" r="1" b="67055"/>
          <a:stretch/>
        </p:blipFill>
        <p:spPr>
          <a:xfrm>
            <a:off x="8548782" y="6300559"/>
            <a:ext cx="568324" cy="504057"/>
          </a:xfrm>
          <a:prstGeom prst="rect">
            <a:avLst/>
          </a:prstGeom>
        </p:spPr>
      </p:pic>
      <p:pic>
        <p:nvPicPr>
          <p:cNvPr id="28" name="Imagen 27">
            <a:extLst>
              <a:ext uri="{FF2B5EF4-FFF2-40B4-BE49-F238E27FC236}">
                <a16:creationId xmlns:a16="http://schemas.microsoft.com/office/drawing/2014/main" xmlns="" id="{79414B50-03AF-4355-B798-8BA646893DB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57804" y="3240559"/>
            <a:ext cx="1967158" cy="524637"/>
          </a:xfrm>
          <a:prstGeom prst="rect">
            <a:avLst/>
          </a:prstGeom>
        </p:spPr>
      </p:pic>
      <p:sp>
        <p:nvSpPr>
          <p:cNvPr id="2" name="CuadroTexto 1">
            <a:extLst>
              <a:ext uri="{FF2B5EF4-FFF2-40B4-BE49-F238E27FC236}">
                <a16:creationId xmlns:a16="http://schemas.microsoft.com/office/drawing/2014/main" xmlns="" id="{1EA19438-5BF7-4135-9B13-8C7C3EB1C2C9}"/>
              </a:ext>
            </a:extLst>
          </p:cNvPr>
          <p:cNvSpPr txBox="1"/>
          <p:nvPr/>
        </p:nvSpPr>
        <p:spPr>
          <a:xfrm>
            <a:off x="500515" y="564478"/>
            <a:ext cx="8332429" cy="2308324"/>
          </a:xfrm>
          <a:prstGeom prst="rect">
            <a:avLst/>
          </a:prstGeom>
          <a:solidFill>
            <a:srgbClr val="92D050">
              <a:alpha val="74000"/>
            </a:srgbClr>
          </a:solidFill>
        </p:spPr>
        <p:txBody>
          <a:bodyPr wrap="square" rtlCol="0">
            <a:spAutoFit/>
          </a:bodyPr>
          <a:lstStyle/>
          <a:p>
            <a:pPr algn="ctr"/>
            <a:r>
              <a:rPr lang="en-GB" sz="3600" b="1" dirty="0">
                <a:latin typeface="Arvo" panose="02000000000000000000" pitchFamily="2" charset="0"/>
              </a:rPr>
              <a:t>The Stop Rumours Agency (</a:t>
            </a:r>
            <a:r>
              <a:rPr lang="en-GB" sz="3600" b="1" dirty="0" err="1">
                <a:latin typeface="Arvo" panose="02000000000000000000" pitchFamily="2" charset="0"/>
              </a:rPr>
              <a:t>Agencia</a:t>
            </a:r>
            <a:r>
              <a:rPr lang="en-GB" sz="3600" b="1" dirty="0">
                <a:latin typeface="Arvo" panose="02000000000000000000" pitchFamily="2" charset="0"/>
              </a:rPr>
              <a:t> Stop </a:t>
            </a:r>
            <a:r>
              <a:rPr lang="en-GB" sz="3600" b="1" dirty="0" err="1">
                <a:latin typeface="Arvo" panose="02000000000000000000" pitchFamily="2" charset="0"/>
              </a:rPr>
              <a:t>Rumores</a:t>
            </a:r>
            <a:r>
              <a:rPr lang="en-GB" sz="3600" b="1" dirty="0">
                <a:latin typeface="Arvo" panose="02000000000000000000" pitchFamily="2" charset="0"/>
              </a:rPr>
              <a:t>) is made up of more than 260 public and private entities</a:t>
            </a:r>
          </a:p>
        </p:txBody>
      </p:sp>
    </p:spTree>
    <p:extLst>
      <p:ext uri="{BB962C8B-B14F-4D97-AF65-F5344CB8AC3E}">
        <p14:creationId xmlns:p14="http://schemas.microsoft.com/office/powerpoint/2010/main" val="859822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4-09-12 11.21.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5" y="-27384"/>
            <a:ext cx="9142085" cy="922264"/>
          </a:xfrm>
          <a:prstGeom prst="rect">
            <a:avLst/>
          </a:prstGeom>
        </p:spPr>
      </p:pic>
      <p:pic>
        <p:nvPicPr>
          <p:cNvPr id="5" name="Imagen 4" descr="Captura de pantalla 2014-09-12 11.21.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0" y="5958578"/>
            <a:ext cx="9144000" cy="922264"/>
          </a:xfrm>
          <a:prstGeom prst="rect">
            <a:avLst/>
          </a:prstGeom>
        </p:spPr>
      </p:pic>
      <p:sp>
        <p:nvSpPr>
          <p:cNvPr id="8" name="7 Rectángulo"/>
          <p:cNvSpPr/>
          <p:nvPr/>
        </p:nvSpPr>
        <p:spPr>
          <a:xfrm>
            <a:off x="683568" y="-89472"/>
            <a:ext cx="9144000" cy="523220"/>
          </a:xfrm>
          <a:prstGeom prst="rect">
            <a:avLst/>
          </a:prstGeom>
          <a:noFill/>
        </p:spPr>
        <p:txBody>
          <a:bodyPr wrap="square" lIns="91440" tIns="45720" rIns="91440" bIns="45720">
            <a:spAutoFit/>
          </a:bodyPr>
          <a:lstStyle/>
          <a:p>
            <a:pPr algn="ctr"/>
            <a:r>
              <a:rPr lang="en-GB" sz="2800" b="1">
                <a:ln w="1905"/>
                <a:solidFill>
                  <a:schemeClr val="bg1"/>
                </a:solidFill>
                <a:latin typeface="Tahoma" panose="020B0604030504040204" pitchFamily="34" charset="0"/>
                <a:ea typeface="Tahoma" panose="020B0604030504040204" pitchFamily="34" charset="0"/>
                <a:cs typeface="Tahoma" panose="020B0604030504040204" pitchFamily="34" charset="0"/>
              </a:rPr>
              <a:t>Interpersonal communication strategies</a:t>
            </a:r>
          </a:p>
        </p:txBody>
      </p:sp>
      <p:pic>
        <p:nvPicPr>
          <p:cNvPr id="7" name="Imagen 6">
            <a:extLst>
              <a:ext uri="{FF2B5EF4-FFF2-40B4-BE49-F238E27FC236}">
                <a16:creationId xmlns:a16="http://schemas.microsoft.com/office/drawing/2014/main" xmlns="" id="{788103DC-EA6F-4E04-82E3-9938A8B02232}"/>
              </a:ext>
            </a:extLst>
          </p:cNvPr>
          <p:cNvPicPr>
            <a:picLocks noChangeAspect="1"/>
          </p:cNvPicPr>
          <p:nvPr/>
        </p:nvPicPr>
        <p:blipFill>
          <a:blip r:embed="rId4"/>
          <a:stretch>
            <a:fillRect/>
          </a:stretch>
        </p:blipFill>
        <p:spPr>
          <a:xfrm>
            <a:off x="4644018" y="1275730"/>
            <a:ext cx="3353625" cy="4320000"/>
          </a:xfrm>
          <a:prstGeom prst="rect">
            <a:avLst/>
          </a:prstGeom>
        </p:spPr>
      </p:pic>
      <p:sp>
        <p:nvSpPr>
          <p:cNvPr id="3" name="Rectángulo 2">
            <a:extLst>
              <a:ext uri="{FF2B5EF4-FFF2-40B4-BE49-F238E27FC236}">
                <a16:creationId xmlns:a16="http://schemas.microsoft.com/office/drawing/2014/main" xmlns="" id="{C7811031-6EF4-4648-989B-C162CFEB38FB}"/>
              </a:ext>
            </a:extLst>
          </p:cNvPr>
          <p:cNvSpPr/>
          <p:nvPr/>
        </p:nvSpPr>
        <p:spPr>
          <a:xfrm>
            <a:off x="1146357" y="2951152"/>
            <a:ext cx="5637263" cy="2123658"/>
          </a:xfrm>
          <a:prstGeom prst="rect">
            <a:avLst/>
          </a:prstGeom>
        </p:spPr>
        <p:txBody>
          <a:bodyPr wrap="square">
            <a:spAutoFit/>
          </a:bodyPr>
          <a:lstStyle/>
          <a:p>
            <a:r>
              <a:rPr lang="en-GB" sz="4400" b="1">
                <a:solidFill>
                  <a:srgbClr val="6BC048"/>
                </a:solidFill>
                <a:latin typeface="Arvo" panose="02000000000000000000" pitchFamily="2" charset="0"/>
                <a:ea typeface="Tahoma" panose="020B0604030504040204" pitchFamily="34" charset="0"/>
                <a:cs typeface="Tahoma" panose="020B0604030504040204" pitchFamily="34" charset="0"/>
              </a:rPr>
              <a:t>USE POSITIVE LANGUAGE </a:t>
            </a:r>
          </a:p>
        </p:txBody>
      </p:sp>
    </p:spTree>
    <p:extLst>
      <p:ext uri="{BB962C8B-B14F-4D97-AF65-F5344CB8AC3E}">
        <p14:creationId xmlns:p14="http://schemas.microsoft.com/office/powerpoint/2010/main" val="38361791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4-09-12 11.21.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5" y="-27384"/>
            <a:ext cx="9142085" cy="922264"/>
          </a:xfrm>
          <a:prstGeom prst="rect">
            <a:avLst/>
          </a:prstGeom>
        </p:spPr>
      </p:pic>
      <p:pic>
        <p:nvPicPr>
          <p:cNvPr id="5" name="Imagen 4" descr="Captura de pantalla 2014-09-12 11.21.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0" y="5958578"/>
            <a:ext cx="9144000" cy="922264"/>
          </a:xfrm>
          <a:prstGeom prst="rect">
            <a:avLst/>
          </a:prstGeom>
        </p:spPr>
      </p:pic>
      <p:sp>
        <p:nvSpPr>
          <p:cNvPr id="8" name="7 Rectángulo"/>
          <p:cNvSpPr/>
          <p:nvPr/>
        </p:nvSpPr>
        <p:spPr>
          <a:xfrm>
            <a:off x="683568" y="-89472"/>
            <a:ext cx="9144000" cy="523220"/>
          </a:xfrm>
          <a:prstGeom prst="rect">
            <a:avLst/>
          </a:prstGeom>
          <a:noFill/>
        </p:spPr>
        <p:txBody>
          <a:bodyPr wrap="square" lIns="91440" tIns="45720" rIns="91440" bIns="45720">
            <a:spAutoFit/>
          </a:bodyPr>
          <a:lstStyle/>
          <a:p>
            <a:pPr algn="ctr"/>
            <a:r>
              <a:rPr lang="en-GB" sz="2800" b="1">
                <a:ln w="1905"/>
                <a:solidFill>
                  <a:schemeClr val="bg1"/>
                </a:solidFill>
                <a:latin typeface="Tahoma" panose="020B0604030504040204" pitchFamily="34" charset="0"/>
                <a:ea typeface="Tahoma" panose="020B0604030504040204" pitchFamily="34" charset="0"/>
                <a:cs typeface="Tahoma" panose="020B0604030504040204" pitchFamily="34" charset="0"/>
              </a:rPr>
              <a:t>Interpersonal communication strategies</a:t>
            </a:r>
          </a:p>
        </p:txBody>
      </p:sp>
      <p:pic>
        <p:nvPicPr>
          <p:cNvPr id="2" name="Imagen 1">
            <a:extLst>
              <a:ext uri="{FF2B5EF4-FFF2-40B4-BE49-F238E27FC236}">
                <a16:creationId xmlns:a16="http://schemas.microsoft.com/office/drawing/2014/main" xmlns="" id="{A1B95E6D-81B0-4FB8-81CE-73A0581CBF11}"/>
              </a:ext>
            </a:extLst>
          </p:cNvPr>
          <p:cNvPicPr>
            <a:picLocks noChangeAspect="1"/>
          </p:cNvPicPr>
          <p:nvPr/>
        </p:nvPicPr>
        <p:blipFill>
          <a:blip r:embed="rId4"/>
          <a:stretch>
            <a:fillRect/>
          </a:stretch>
        </p:blipFill>
        <p:spPr>
          <a:xfrm>
            <a:off x="971600" y="1227639"/>
            <a:ext cx="1863809" cy="4320000"/>
          </a:xfrm>
          <a:prstGeom prst="rect">
            <a:avLst/>
          </a:prstGeom>
        </p:spPr>
      </p:pic>
      <p:sp>
        <p:nvSpPr>
          <p:cNvPr id="6" name="Rectángulo 5">
            <a:extLst>
              <a:ext uri="{FF2B5EF4-FFF2-40B4-BE49-F238E27FC236}">
                <a16:creationId xmlns:a16="http://schemas.microsoft.com/office/drawing/2014/main" xmlns="" id="{36B28B71-F5B2-4D22-AE82-CBC85494DE10}"/>
              </a:ext>
            </a:extLst>
          </p:cNvPr>
          <p:cNvSpPr/>
          <p:nvPr/>
        </p:nvSpPr>
        <p:spPr>
          <a:xfrm>
            <a:off x="2627785" y="2705725"/>
            <a:ext cx="6336704" cy="1446550"/>
          </a:xfrm>
          <a:prstGeom prst="rect">
            <a:avLst/>
          </a:prstGeom>
        </p:spPr>
        <p:txBody>
          <a:bodyPr wrap="square">
            <a:spAutoFit/>
          </a:bodyPr>
          <a:lstStyle/>
          <a:p>
            <a:pPr algn="r"/>
            <a:r>
              <a:rPr lang="en-GB" sz="4400" b="1" dirty="0">
                <a:solidFill>
                  <a:srgbClr val="6BC048"/>
                </a:solidFill>
                <a:latin typeface="Arvo" panose="02000000000000000000" pitchFamily="2" charset="0"/>
                <a:ea typeface="Tahoma" panose="020B0604030504040204" pitchFamily="34" charset="0"/>
                <a:cs typeface="Tahoma" panose="020B0604030504040204" pitchFamily="34" charset="0"/>
              </a:rPr>
              <a:t>QUESTION GENERALISATIONS </a:t>
            </a:r>
          </a:p>
        </p:txBody>
      </p:sp>
    </p:spTree>
    <p:extLst>
      <p:ext uri="{BB962C8B-B14F-4D97-AF65-F5344CB8AC3E}">
        <p14:creationId xmlns:p14="http://schemas.microsoft.com/office/powerpoint/2010/main" val="30883686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22CCBB87-D688-4C9D-885D-4D281F58D726}"/>
              </a:ext>
            </a:extLst>
          </p:cNvPr>
          <p:cNvPicPr>
            <a:picLocks noChangeAspect="1"/>
          </p:cNvPicPr>
          <p:nvPr/>
        </p:nvPicPr>
        <p:blipFill>
          <a:blip r:embed="rId3"/>
          <a:stretch>
            <a:fillRect/>
          </a:stretch>
        </p:blipFill>
        <p:spPr>
          <a:xfrm>
            <a:off x="1680704" y="963283"/>
            <a:ext cx="5782588" cy="4320000"/>
          </a:xfrm>
          <a:prstGeom prst="rect">
            <a:avLst/>
          </a:prstGeom>
        </p:spPr>
      </p:pic>
      <p:pic>
        <p:nvPicPr>
          <p:cNvPr id="4" name="Imagen 3" descr="Captura de pantalla 2014-09-12 11.21.19.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5" y="-27384"/>
            <a:ext cx="9142085" cy="922264"/>
          </a:xfrm>
          <a:prstGeom prst="rect">
            <a:avLst/>
          </a:prstGeom>
        </p:spPr>
      </p:pic>
      <p:pic>
        <p:nvPicPr>
          <p:cNvPr id="5" name="Imagen 4" descr="Captura de pantalla 2014-09-12 11.21.19.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0" y="5958578"/>
            <a:ext cx="9144000" cy="922264"/>
          </a:xfrm>
          <a:prstGeom prst="rect">
            <a:avLst/>
          </a:prstGeom>
        </p:spPr>
      </p:pic>
      <p:sp>
        <p:nvSpPr>
          <p:cNvPr id="8" name="7 Rectángulo"/>
          <p:cNvSpPr/>
          <p:nvPr/>
        </p:nvSpPr>
        <p:spPr>
          <a:xfrm>
            <a:off x="683568" y="-89472"/>
            <a:ext cx="9144000" cy="523220"/>
          </a:xfrm>
          <a:prstGeom prst="rect">
            <a:avLst/>
          </a:prstGeom>
          <a:noFill/>
        </p:spPr>
        <p:txBody>
          <a:bodyPr wrap="square" lIns="91440" tIns="45720" rIns="91440" bIns="45720">
            <a:spAutoFit/>
          </a:bodyPr>
          <a:lstStyle/>
          <a:p>
            <a:pPr algn="ctr"/>
            <a:r>
              <a:rPr lang="en-GB" sz="2800" b="1">
                <a:ln w="1905"/>
                <a:solidFill>
                  <a:schemeClr val="bg1"/>
                </a:solidFill>
                <a:latin typeface="Tahoma" panose="020B0604030504040204" pitchFamily="34" charset="0"/>
                <a:ea typeface="Tahoma" panose="020B0604030504040204" pitchFamily="34" charset="0"/>
                <a:cs typeface="Tahoma" panose="020B0604030504040204" pitchFamily="34" charset="0"/>
              </a:rPr>
              <a:t>Interpersonal communication strategies</a:t>
            </a:r>
          </a:p>
        </p:txBody>
      </p:sp>
      <p:sp>
        <p:nvSpPr>
          <p:cNvPr id="3" name="Rectángulo 2">
            <a:extLst>
              <a:ext uri="{FF2B5EF4-FFF2-40B4-BE49-F238E27FC236}">
                <a16:creationId xmlns:a16="http://schemas.microsoft.com/office/drawing/2014/main" xmlns="" id="{6817C06C-14B2-4577-84EE-B9F02BABFDDE}"/>
              </a:ext>
            </a:extLst>
          </p:cNvPr>
          <p:cNvSpPr/>
          <p:nvPr/>
        </p:nvSpPr>
        <p:spPr>
          <a:xfrm>
            <a:off x="2634461" y="3771059"/>
            <a:ext cx="3693048" cy="2123658"/>
          </a:xfrm>
          <a:prstGeom prst="rect">
            <a:avLst/>
          </a:prstGeom>
        </p:spPr>
        <p:txBody>
          <a:bodyPr wrap="square">
            <a:spAutoFit/>
          </a:bodyPr>
          <a:lstStyle/>
          <a:p>
            <a:pPr algn="ctr"/>
            <a:r>
              <a:rPr lang="en-GB" sz="4400" b="1">
                <a:solidFill>
                  <a:srgbClr val="6BC048"/>
                </a:solidFill>
                <a:latin typeface="Arvo" panose="02000000000000000000" pitchFamily="2" charset="0"/>
                <a:ea typeface="Tahoma" panose="020B0604030504040204" pitchFamily="34" charset="0"/>
                <a:cs typeface="Tahoma" panose="020B0604030504040204" pitchFamily="34" charset="0"/>
              </a:rPr>
              <a:t>LOOK FOR COMMON LINKS </a:t>
            </a:r>
          </a:p>
        </p:txBody>
      </p:sp>
    </p:spTree>
    <p:extLst>
      <p:ext uri="{BB962C8B-B14F-4D97-AF65-F5344CB8AC3E}">
        <p14:creationId xmlns:p14="http://schemas.microsoft.com/office/powerpoint/2010/main" val="26301930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Captura de pantalla 2014-09-12 11.21.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0" y="5958578"/>
            <a:ext cx="9144000" cy="922264"/>
          </a:xfrm>
          <a:prstGeom prst="rect">
            <a:avLst/>
          </a:prstGeom>
        </p:spPr>
      </p:pic>
      <p:pic>
        <p:nvPicPr>
          <p:cNvPr id="17" name="Imagen 16">
            <a:extLst>
              <a:ext uri="{FF2B5EF4-FFF2-40B4-BE49-F238E27FC236}">
                <a16:creationId xmlns:a16="http://schemas.microsoft.com/office/drawing/2014/main" xmlns="" id="{3410AC6A-9FFA-4CF5-80BB-C5785D98AA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584" y="1551040"/>
            <a:ext cx="4702832" cy="4702832"/>
          </a:xfrm>
          <a:prstGeom prst="rect">
            <a:avLst/>
          </a:prstGeom>
        </p:spPr>
      </p:pic>
      <p:pic>
        <p:nvPicPr>
          <p:cNvPr id="7" name="Imagen 6" descr="Captura de pantalla 2014-09-12 11.21.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05"/>
            <a:ext cx="9144000" cy="922264"/>
          </a:xfrm>
          <a:prstGeom prst="rect">
            <a:avLst/>
          </a:prstGeom>
        </p:spPr>
      </p:pic>
      <p:sp>
        <p:nvSpPr>
          <p:cNvPr id="5" name="Rectangle 2"/>
          <p:cNvSpPr>
            <a:spLocks noGrp="1" noChangeArrowheads="1"/>
          </p:cNvSpPr>
          <p:nvPr>
            <p:ph type="title"/>
          </p:nvPr>
        </p:nvSpPr>
        <p:spPr>
          <a:xfrm>
            <a:off x="872174" y="700140"/>
            <a:ext cx="7399652" cy="850900"/>
          </a:xfrm>
        </p:spPr>
        <p:txBody>
          <a:bodyPr>
            <a:noAutofit/>
          </a:bodyPr>
          <a:lstStyle/>
          <a:p>
            <a:pPr fontAlgn="auto">
              <a:spcAft>
                <a:spcPts val="0"/>
              </a:spcAft>
              <a:defRPr/>
            </a:pPr>
            <a:r>
              <a:rPr lang="en-GB" sz="3600" b="1" dirty="0">
                <a:ln w="1905"/>
                <a:solidFill>
                  <a:srgbClr val="6CC24A"/>
                </a:solidFill>
                <a:latin typeface="Arvo" panose="02000000000000000000" pitchFamily="2" charset="0"/>
                <a:ea typeface="Tahoma" panose="020B0604030504040204" pitchFamily="34" charset="0"/>
                <a:cs typeface="Tahoma" panose="020B0604030504040204" pitchFamily="34" charset="0"/>
              </a:rPr>
              <a:t>ANTI-RUMOUR AGENTS ON SOCIAL NETWORKS</a:t>
            </a:r>
          </a:p>
        </p:txBody>
      </p:sp>
      <p:sp>
        <p:nvSpPr>
          <p:cNvPr id="2" name="TextBox 1"/>
          <p:cNvSpPr txBox="1"/>
          <p:nvPr/>
        </p:nvSpPr>
        <p:spPr>
          <a:xfrm>
            <a:off x="2339752" y="1599719"/>
            <a:ext cx="4702832" cy="523220"/>
          </a:xfrm>
          <a:prstGeom prst="rect">
            <a:avLst/>
          </a:prstGeom>
          <a:solidFill>
            <a:schemeClr val="bg1"/>
          </a:solidFill>
        </p:spPr>
        <p:txBody>
          <a:bodyPr wrap="square" rtlCol="0">
            <a:spAutoFit/>
          </a:bodyPr>
          <a:lstStyle/>
          <a:p>
            <a:pPr algn="ctr"/>
            <a:r>
              <a:rPr lang="en-GB" sz="2800" b="1" dirty="0" smtClean="0">
                <a:effectLst>
                  <a:outerShdw blurRad="38100" dist="38100" dir="2700000" algn="tl">
                    <a:srgbClr val="000000">
                      <a:alpha val="43137"/>
                    </a:srgbClr>
                  </a:outerShdw>
                </a:effectLst>
              </a:rPr>
              <a:t>#</a:t>
            </a:r>
            <a:r>
              <a:rPr lang="en-GB" sz="2800" b="1" dirty="0" smtClean="0">
                <a:solidFill>
                  <a:srgbClr val="9ED3CA"/>
                </a:solidFill>
                <a:effectLst>
                  <a:outerShdw blurRad="38100" dist="38100" dir="2700000" algn="tl">
                    <a:srgbClr val="000000">
                      <a:alpha val="43137"/>
                    </a:srgbClr>
                  </a:outerShdw>
                </a:effectLst>
              </a:rPr>
              <a:t>build</a:t>
            </a:r>
            <a:r>
              <a:rPr lang="en-GB" sz="2800" b="1" dirty="0" smtClean="0">
                <a:solidFill>
                  <a:srgbClr val="C2D100"/>
                </a:solidFill>
                <a:effectLst>
                  <a:outerShdw blurRad="38100" dist="38100" dir="2700000" algn="tl">
                    <a:srgbClr val="000000">
                      <a:alpha val="43137"/>
                    </a:srgbClr>
                  </a:outerShdw>
                </a:effectLst>
              </a:rPr>
              <a:t>coexistence</a:t>
            </a:r>
            <a:endParaRPr lang="en-GB" sz="2800" b="1" dirty="0">
              <a:solidFill>
                <a:srgbClr val="C2D100"/>
              </a:solidFill>
              <a:effectLst>
                <a:outerShdw blurRad="38100" dist="38100" dir="2700000" algn="tl">
                  <a:srgbClr val="000000">
                    <a:alpha val="43137"/>
                  </a:srgbClr>
                </a:outerShdw>
              </a:effectLst>
            </a:endParaRPr>
          </a:p>
        </p:txBody>
      </p:sp>
      <p:sp>
        <p:nvSpPr>
          <p:cNvPr id="3" name="TextBox 2"/>
          <p:cNvSpPr txBox="1"/>
          <p:nvPr/>
        </p:nvSpPr>
        <p:spPr>
          <a:xfrm>
            <a:off x="2987824" y="2171618"/>
            <a:ext cx="2304256" cy="1200329"/>
          </a:xfrm>
          <a:prstGeom prst="rect">
            <a:avLst/>
          </a:prstGeom>
          <a:solidFill>
            <a:srgbClr val="C1D100"/>
          </a:solidFill>
        </p:spPr>
        <p:txBody>
          <a:bodyPr wrap="square" rtlCol="0">
            <a:spAutoFit/>
          </a:bodyPr>
          <a:lstStyle/>
          <a:p>
            <a:r>
              <a:rPr lang="en-US" dirty="0" smtClean="0">
                <a:latin typeface="Arial" panose="020B0604020202020204" pitchFamily="34" charset="0"/>
                <a:cs typeface="Arial" panose="020B0604020202020204" pitchFamily="34" charset="0"/>
              </a:rPr>
              <a:t>Before sharing, </a:t>
            </a:r>
            <a:r>
              <a:rPr lang="en-US" b="1" dirty="0">
                <a:latin typeface="Arial" panose="020B0604020202020204" pitchFamily="34" charset="0"/>
                <a:cs typeface="Arial" panose="020B0604020202020204" pitchFamily="34" charset="0"/>
              </a:rPr>
              <a:t>confirm</a:t>
            </a:r>
            <a:r>
              <a:rPr lang="en-US" dirty="0">
                <a:latin typeface="Arial" panose="020B0604020202020204" pitchFamily="34" charset="0"/>
                <a:cs typeface="Arial" panose="020B0604020202020204" pitchFamily="34" charset="0"/>
              </a:rPr>
              <a:t> that it is not a hoax or </a:t>
            </a:r>
            <a:r>
              <a:rPr lang="en-US" b="1" dirty="0" smtClean="0">
                <a:latin typeface="Arial" panose="020B0604020202020204" pitchFamily="34" charset="0"/>
                <a:cs typeface="Arial" panose="020B0604020202020204" pitchFamily="34" charset="0"/>
              </a:rPr>
              <a:t>fake </a:t>
            </a:r>
            <a:r>
              <a:rPr lang="en-US" b="1" dirty="0">
                <a:latin typeface="Arial" panose="020B0604020202020204" pitchFamily="34" charset="0"/>
                <a:cs typeface="Arial" panose="020B0604020202020204" pitchFamily="34" charset="0"/>
              </a:rPr>
              <a:t>news</a:t>
            </a:r>
            <a:r>
              <a:rPr lang="en-US" dirty="0" smtClean="0">
                <a:latin typeface="Gandhi Sans"/>
              </a:rPr>
              <a:t>.</a:t>
            </a:r>
          </a:p>
        </p:txBody>
      </p:sp>
      <p:sp>
        <p:nvSpPr>
          <p:cNvPr id="10" name="TextBox 9"/>
          <p:cNvSpPr txBox="1"/>
          <p:nvPr/>
        </p:nvSpPr>
        <p:spPr>
          <a:xfrm>
            <a:off x="4804915" y="4271987"/>
            <a:ext cx="1279253" cy="525165"/>
          </a:xfrm>
          <a:custGeom>
            <a:avLst/>
            <a:gdLst>
              <a:gd name="connsiteX0" fmla="*/ 0 w 1315779"/>
              <a:gd name="connsiteY0" fmla="*/ 85130 h 510778"/>
              <a:gd name="connsiteX1" fmla="*/ 85130 w 1315779"/>
              <a:gd name="connsiteY1" fmla="*/ 0 h 510778"/>
              <a:gd name="connsiteX2" fmla="*/ 1230649 w 1315779"/>
              <a:gd name="connsiteY2" fmla="*/ 0 h 510778"/>
              <a:gd name="connsiteX3" fmla="*/ 1315779 w 1315779"/>
              <a:gd name="connsiteY3" fmla="*/ 85130 h 510778"/>
              <a:gd name="connsiteX4" fmla="*/ 1315779 w 1315779"/>
              <a:gd name="connsiteY4" fmla="*/ 425648 h 510778"/>
              <a:gd name="connsiteX5" fmla="*/ 1230649 w 1315779"/>
              <a:gd name="connsiteY5" fmla="*/ 510778 h 510778"/>
              <a:gd name="connsiteX6" fmla="*/ 85130 w 1315779"/>
              <a:gd name="connsiteY6" fmla="*/ 510778 h 510778"/>
              <a:gd name="connsiteX7" fmla="*/ 0 w 1315779"/>
              <a:gd name="connsiteY7" fmla="*/ 425648 h 510778"/>
              <a:gd name="connsiteX8" fmla="*/ 0 w 1315779"/>
              <a:gd name="connsiteY8" fmla="*/ 85130 h 510778"/>
              <a:gd name="connsiteX0" fmla="*/ 0 w 1315779"/>
              <a:gd name="connsiteY0" fmla="*/ 85130 h 510778"/>
              <a:gd name="connsiteX1" fmla="*/ 85130 w 1315779"/>
              <a:gd name="connsiteY1" fmla="*/ 0 h 510778"/>
              <a:gd name="connsiteX2" fmla="*/ 1230649 w 1315779"/>
              <a:gd name="connsiteY2" fmla="*/ 0 h 510778"/>
              <a:gd name="connsiteX3" fmla="*/ 1315779 w 1315779"/>
              <a:gd name="connsiteY3" fmla="*/ 85130 h 510778"/>
              <a:gd name="connsiteX4" fmla="*/ 1315779 w 1315779"/>
              <a:gd name="connsiteY4" fmla="*/ 425648 h 510778"/>
              <a:gd name="connsiteX5" fmla="*/ 1230649 w 1315779"/>
              <a:gd name="connsiteY5" fmla="*/ 510778 h 510778"/>
              <a:gd name="connsiteX6" fmla="*/ 402630 w 1315779"/>
              <a:gd name="connsiteY6" fmla="*/ 498078 h 510778"/>
              <a:gd name="connsiteX7" fmla="*/ 0 w 1315779"/>
              <a:gd name="connsiteY7" fmla="*/ 425648 h 510778"/>
              <a:gd name="connsiteX8" fmla="*/ 0 w 1315779"/>
              <a:gd name="connsiteY8" fmla="*/ 85130 h 510778"/>
              <a:gd name="connsiteX0" fmla="*/ 0 w 1315779"/>
              <a:gd name="connsiteY0" fmla="*/ 85130 h 510778"/>
              <a:gd name="connsiteX1" fmla="*/ 85130 w 1315779"/>
              <a:gd name="connsiteY1" fmla="*/ 0 h 510778"/>
              <a:gd name="connsiteX2" fmla="*/ 1230649 w 1315779"/>
              <a:gd name="connsiteY2" fmla="*/ 0 h 510778"/>
              <a:gd name="connsiteX3" fmla="*/ 1315779 w 1315779"/>
              <a:gd name="connsiteY3" fmla="*/ 85130 h 510778"/>
              <a:gd name="connsiteX4" fmla="*/ 1315779 w 1315779"/>
              <a:gd name="connsiteY4" fmla="*/ 425648 h 510778"/>
              <a:gd name="connsiteX5" fmla="*/ 1230649 w 1315779"/>
              <a:gd name="connsiteY5" fmla="*/ 510778 h 510778"/>
              <a:gd name="connsiteX6" fmla="*/ 402630 w 1315779"/>
              <a:gd name="connsiteY6" fmla="*/ 498078 h 510778"/>
              <a:gd name="connsiteX7" fmla="*/ 241300 w 1315779"/>
              <a:gd name="connsiteY7" fmla="*/ 400248 h 510778"/>
              <a:gd name="connsiteX8" fmla="*/ 0 w 1315779"/>
              <a:gd name="connsiteY8" fmla="*/ 85130 h 510778"/>
              <a:gd name="connsiteX0" fmla="*/ 23732 w 1250611"/>
              <a:gd name="connsiteY0" fmla="*/ 212130 h 510778"/>
              <a:gd name="connsiteX1" fmla="*/ 19962 w 1250611"/>
              <a:gd name="connsiteY1" fmla="*/ 0 h 510778"/>
              <a:gd name="connsiteX2" fmla="*/ 1165481 w 1250611"/>
              <a:gd name="connsiteY2" fmla="*/ 0 h 510778"/>
              <a:gd name="connsiteX3" fmla="*/ 1250611 w 1250611"/>
              <a:gd name="connsiteY3" fmla="*/ 85130 h 510778"/>
              <a:gd name="connsiteX4" fmla="*/ 1250611 w 1250611"/>
              <a:gd name="connsiteY4" fmla="*/ 425648 h 510778"/>
              <a:gd name="connsiteX5" fmla="*/ 1165481 w 1250611"/>
              <a:gd name="connsiteY5" fmla="*/ 510778 h 510778"/>
              <a:gd name="connsiteX6" fmla="*/ 337462 w 1250611"/>
              <a:gd name="connsiteY6" fmla="*/ 498078 h 510778"/>
              <a:gd name="connsiteX7" fmla="*/ 176132 w 1250611"/>
              <a:gd name="connsiteY7" fmla="*/ 400248 h 510778"/>
              <a:gd name="connsiteX8" fmla="*/ 23732 w 1250611"/>
              <a:gd name="connsiteY8" fmla="*/ 212130 h 510778"/>
              <a:gd name="connsiteX0" fmla="*/ 0 w 1226879"/>
              <a:gd name="connsiteY0" fmla="*/ 212130 h 510778"/>
              <a:gd name="connsiteX1" fmla="*/ 97830 w 1226879"/>
              <a:gd name="connsiteY1" fmla="*/ 76200 h 510778"/>
              <a:gd name="connsiteX2" fmla="*/ 1141749 w 1226879"/>
              <a:gd name="connsiteY2" fmla="*/ 0 h 510778"/>
              <a:gd name="connsiteX3" fmla="*/ 1226879 w 1226879"/>
              <a:gd name="connsiteY3" fmla="*/ 85130 h 510778"/>
              <a:gd name="connsiteX4" fmla="*/ 1226879 w 1226879"/>
              <a:gd name="connsiteY4" fmla="*/ 425648 h 510778"/>
              <a:gd name="connsiteX5" fmla="*/ 1141749 w 1226879"/>
              <a:gd name="connsiteY5" fmla="*/ 510778 h 510778"/>
              <a:gd name="connsiteX6" fmla="*/ 313730 w 1226879"/>
              <a:gd name="connsiteY6" fmla="*/ 498078 h 510778"/>
              <a:gd name="connsiteX7" fmla="*/ 152400 w 1226879"/>
              <a:gd name="connsiteY7" fmla="*/ 400248 h 510778"/>
              <a:gd name="connsiteX8" fmla="*/ 0 w 1226879"/>
              <a:gd name="connsiteY8" fmla="*/ 212130 h 510778"/>
              <a:gd name="connsiteX0" fmla="*/ 0 w 1226879"/>
              <a:gd name="connsiteY0" fmla="*/ 212130 h 510778"/>
              <a:gd name="connsiteX1" fmla="*/ 97830 w 1226879"/>
              <a:gd name="connsiteY1" fmla="*/ 76200 h 510778"/>
              <a:gd name="connsiteX2" fmla="*/ 1141749 w 1226879"/>
              <a:gd name="connsiteY2" fmla="*/ 0 h 510778"/>
              <a:gd name="connsiteX3" fmla="*/ 1226879 w 1226879"/>
              <a:gd name="connsiteY3" fmla="*/ 85130 h 510778"/>
              <a:gd name="connsiteX4" fmla="*/ 1226879 w 1226879"/>
              <a:gd name="connsiteY4" fmla="*/ 425648 h 510778"/>
              <a:gd name="connsiteX5" fmla="*/ 887749 w 1226879"/>
              <a:gd name="connsiteY5" fmla="*/ 510778 h 510778"/>
              <a:gd name="connsiteX6" fmla="*/ 313730 w 1226879"/>
              <a:gd name="connsiteY6" fmla="*/ 498078 h 510778"/>
              <a:gd name="connsiteX7" fmla="*/ 152400 w 1226879"/>
              <a:gd name="connsiteY7" fmla="*/ 400248 h 510778"/>
              <a:gd name="connsiteX8" fmla="*/ 0 w 1226879"/>
              <a:gd name="connsiteY8" fmla="*/ 212130 h 510778"/>
              <a:gd name="connsiteX0" fmla="*/ 0 w 1226879"/>
              <a:gd name="connsiteY0" fmla="*/ 212130 h 510778"/>
              <a:gd name="connsiteX1" fmla="*/ 97830 w 1226879"/>
              <a:gd name="connsiteY1" fmla="*/ 76200 h 510778"/>
              <a:gd name="connsiteX2" fmla="*/ 1141749 w 1226879"/>
              <a:gd name="connsiteY2" fmla="*/ 0 h 510778"/>
              <a:gd name="connsiteX3" fmla="*/ 1226879 w 1226879"/>
              <a:gd name="connsiteY3" fmla="*/ 85130 h 510778"/>
              <a:gd name="connsiteX4" fmla="*/ 1074479 w 1226879"/>
              <a:gd name="connsiteY4" fmla="*/ 425648 h 510778"/>
              <a:gd name="connsiteX5" fmla="*/ 887749 w 1226879"/>
              <a:gd name="connsiteY5" fmla="*/ 510778 h 510778"/>
              <a:gd name="connsiteX6" fmla="*/ 313730 w 1226879"/>
              <a:gd name="connsiteY6" fmla="*/ 498078 h 510778"/>
              <a:gd name="connsiteX7" fmla="*/ 152400 w 1226879"/>
              <a:gd name="connsiteY7" fmla="*/ 400248 h 510778"/>
              <a:gd name="connsiteX8" fmla="*/ 0 w 1226879"/>
              <a:gd name="connsiteY8" fmla="*/ 212130 h 510778"/>
              <a:gd name="connsiteX0" fmla="*/ 0 w 1161710"/>
              <a:gd name="connsiteY0" fmla="*/ 212130 h 510778"/>
              <a:gd name="connsiteX1" fmla="*/ 97830 w 1161710"/>
              <a:gd name="connsiteY1" fmla="*/ 76200 h 510778"/>
              <a:gd name="connsiteX2" fmla="*/ 1141749 w 1161710"/>
              <a:gd name="connsiteY2" fmla="*/ 0 h 510778"/>
              <a:gd name="connsiteX3" fmla="*/ 1137979 w 1161710"/>
              <a:gd name="connsiteY3" fmla="*/ 174030 h 510778"/>
              <a:gd name="connsiteX4" fmla="*/ 1074479 w 1161710"/>
              <a:gd name="connsiteY4" fmla="*/ 425648 h 510778"/>
              <a:gd name="connsiteX5" fmla="*/ 887749 w 1161710"/>
              <a:gd name="connsiteY5" fmla="*/ 510778 h 510778"/>
              <a:gd name="connsiteX6" fmla="*/ 313730 w 1161710"/>
              <a:gd name="connsiteY6" fmla="*/ 498078 h 510778"/>
              <a:gd name="connsiteX7" fmla="*/ 152400 w 1161710"/>
              <a:gd name="connsiteY7" fmla="*/ 400248 h 510778"/>
              <a:gd name="connsiteX8" fmla="*/ 0 w 1161710"/>
              <a:gd name="connsiteY8" fmla="*/ 212130 h 510778"/>
              <a:gd name="connsiteX0" fmla="*/ 0 w 1137979"/>
              <a:gd name="connsiteY0" fmla="*/ 135930 h 434578"/>
              <a:gd name="connsiteX1" fmla="*/ 97830 w 1137979"/>
              <a:gd name="connsiteY1" fmla="*/ 0 h 434578"/>
              <a:gd name="connsiteX2" fmla="*/ 1014749 w 1137979"/>
              <a:gd name="connsiteY2" fmla="*/ 50800 h 434578"/>
              <a:gd name="connsiteX3" fmla="*/ 1137979 w 1137979"/>
              <a:gd name="connsiteY3" fmla="*/ 97830 h 434578"/>
              <a:gd name="connsiteX4" fmla="*/ 1074479 w 1137979"/>
              <a:gd name="connsiteY4" fmla="*/ 349448 h 434578"/>
              <a:gd name="connsiteX5" fmla="*/ 887749 w 1137979"/>
              <a:gd name="connsiteY5" fmla="*/ 434578 h 434578"/>
              <a:gd name="connsiteX6" fmla="*/ 313730 w 1137979"/>
              <a:gd name="connsiteY6" fmla="*/ 421878 h 434578"/>
              <a:gd name="connsiteX7" fmla="*/ 152400 w 1137979"/>
              <a:gd name="connsiteY7" fmla="*/ 324048 h 434578"/>
              <a:gd name="connsiteX8" fmla="*/ 0 w 1137979"/>
              <a:gd name="connsiteY8" fmla="*/ 135930 h 434578"/>
              <a:gd name="connsiteX0" fmla="*/ 0 w 1176079"/>
              <a:gd name="connsiteY0" fmla="*/ 135930 h 434578"/>
              <a:gd name="connsiteX1" fmla="*/ 97830 w 1176079"/>
              <a:gd name="connsiteY1" fmla="*/ 0 h 434578"/>
              <a:gd name="connsiteX2" fmla="*/ 1014749 w 1176079"/>
              <a:gd name="connsiteY2" fmla="*/ 50800 h 434578"/>
              <a:gd name="connsiteX3" fmla="*/ 1176079 w 1176079"/>
              <a:gd name="connsiteY3" fmla="*/ 237530 h 434578"/>
              <a:gd name="connsiteX4" fmla="*/ 1074479 w 1176079"/>
              <a:gd name="connsiteY4" fmla="*/ 349448 h 434578"/>
              <a:gd name="connsiteX5" fmla="*/ 887749 w 1176079"/>
              <a:gd name="connsiteY5" fmla="*/ 434578 h 434578"/>
              <a:gd name="connsiteX6" fmla="*/ 313730 w 1176079"/>
              <a:gd name="connsiteY6" fmla="*/ 421878 h 434578"/>
              <a:gd name="connsiteX7" fmla="*/ 152400 w 1176079"/>
              <a:gd name="connsiteY7" fmla="*/ 324048 h 434578"/>
              <a:gd name="connsiteX8" fmla="*/ 0 w 1176079"/>
              <a:gd name="connsiteY8" fmla="*/ 135930 h 434578"/>
              <a:gd name="connsiteX0" fmla="*/ 0 w 1176079"/>
              <a:gd name="connsiteY0" fmla="*/ 161330 h 459978"/>
              <a:gd name="connsiteX1" fmla="*/ 97830 w 1176079"/>
              <a:gd name="connsiteY1" fmla="*/ 25400 h 459978"/>
              <a:gd name="connsiteX2" fmla="*/ 938549 w 1176079"/>
              <a:gd name="connsiteY2" fmla="*/ 0 h 459978"/>
              <a:gd name="connsiteX3" fmla="*/ 1176079 w 1176079"/>
              <a:gd name="connsiteY3" fmla="*/ 262930 h 459978"/>
              <a:gd name="connsiteX4" fmla="*/ 1074479 w 1176079"/>
              <a:gd name="connsiteY4" fmla="*/ 374848 h 459978"/>
              <a:gd name="connsiteX5" fmla="*/ 887749 w 1176079"/>
              <a:gd name="connsiteY5" fmla="*/ 459978 h 459978"/>
              <a:gd name="connsiteX6" fmla="*/ 313730 w 1176079"/>
              <a:gd name="connsiteY6" fmla="*/ 447278 h 459978"/>
              <a:gd name="connsiteX7" fmla="*/ 152400 w 1176079"/>
              <a:gd name="connsiteY7" fmla="*/ 349448 h 459978"/>
              <a:gd name="connsiteX8" fmla="*/ 0 w 1176079"/>
              <a:gd name="connsiteY8" fmla="*/ 161330 h 459978"/>
              <a:gd name="connsiteX0" fmla="*/ 0 w 1176079"/>
              <a:gd name="connsiteY0" fmla="*/ 161330 h 471009"/>
              <a:gd name="connsiteX1" fmla="*/ 97830 w 1176079"/>
              <a:gd name="connsiteY1" fmla="*/ 25400 h 471009"/>
              <a:gd name="connsiteX2" fmla="*/ 938549 w 1176079"/>
              <a:gd name="connsiteY2" fmla="*/ 0 h 471009"/>
              <a:gd name="connsiteX3" fmla="*/ 1176079 w 1176079"/>
              <a:gd name="connsiteY3" fmla="*/ 262930 h 471009"/>
              <a:gd name="connsiteX4" fmla="*/ 1074479 w 1176079"/>
              <a:gd name="connsiteY4" fmla="*/ 374848 h 471009"/>
              <a:gd name="connsiteX5" fmla="*/ 887749 w 1176079"/>
              <a:gd name="connsiteY5" fmla="*/ 459978 h 471009"/>
              <a:gd name="connsiteX6" fmla="*/ 313730 w 1176079"/>
              <a:gd name="connsiteY6" fmla="*/ 447278 h 471009"/>
              <a:gd name="connsiteX7" fmla="*/ 88900 w 1176079"/>
              <a:gd name="connsiteY7" fmla="*/ 451048 h 471009"/>
              <a:gd name="connsiteX8" fmla="*/ 0 w 1176079"/>
              <a:gd name="connsiteY8" fmla="*/ 161330 h 471009"/>
              <a:gd name="connsiteX0" fmla="*/ 0 w 1176079"/>
              <a:gd name="connsiteY0" fmla="*/ 161330 h 536178"/>
              <a:gd name="connsiteX1" fmla="*/ 97830 w 1176079"/>
              <a:gd name="connsiteY1" fmla="*/ 25400 h 536178"/>
              <a:gd name="connsiteX2" fmla="*/ 938549 w 1176079"/>
              <a:gd name="connsiteY2" fmla="*/ 0 h 536178"/>
              <a:gd name="connsiteX3" fmla="*/ 1176079 w 1176079"/>
              <a:gd name="connsiteY3" fmla="*/ 262930 h 536178"/>
              <a:gd name="connsiteX4" fmla="*/ 1074479 w 1176079"/>
              <a:gd name="connsiteY4" fmla="*/ 374848 h 536178"/>
              <a:gd name="connsiteX5" fmla="*/ 887749 w 1176079"/>
              <a:gd name="connsiteY5" fmla="*/ 459978 h 536178"/>
              <a:gd name="connsiteX6" fmla="*/ 351830 w 1176079"/>
              <a:gd name="connsiteY6" fmla="*/ 536178 h 536178"/>
              <a:gd name="connsiteX7" fmla="*/ 88900 w 1176079"/>
              <a:gd name="connsiteY7" fmla="*/ 451048 h 536178"/>
              <a:gd name="connsiteX8" fmla="*/ 0 w 1176079"/>
              <a:gd name="connsiteY8" fmla="*/ 161330 h 536178"/>
              <a:gd name="connsiteX0" fmla="*/ 0 w 1176079"/>
              <a:gd name="connsiteY0" fmla="*/ 235079 h 609927"/>
              <a:gd name="connsiteX1" fmla="*/ 97830 w 1176079"/>
              <a:gd name="connsiteY1" fmla="*/ 99149 h 609927"/>
              <a:gd name="connsiteX2" fmla="*/ 891846 w 1176079"/>
              <a:gd name="connsiteY2" fmla="*/ 0 h 609927"/>
              <a:gd name="connsiteX3" fmla="*/ 1176079 w 1176079"/>
              <a:gd name="connsiteY3" fmla="*/ 336679 h 609927"/>
              <a:gd name="connsiteX4" fmla="*/ 1074479 w 1176079"/>
              <a:gd name="connsiteY4" fmla="*/ 448597 h 609927"/>
              <a:gd name="connsiteX5" fmla="*/ 887749 w 1176079"/>
              <a:gd name="connsiteY5" fmla="*/ 533727 h 609927"/>
              <a:gd name="connsiteX6" fmla="*/ 351830 w 1176079"/>
              <a:gd name="connsiteY6" fmla="*/ 609927 h 609927"/>
              <a:gd name="connsiteX7" fmla="*/ 88900 w 1176079"/>
              <a:gd name="connsiteY7" fmla="*/ 524797 h 609927"/>
              <a:gd name="connsiteX8" fmla="*/ 0 w 1176079"/>
              <a:gd name="connsiteY8" fmla="*/ 235079 h 609927"/>
              <a:gd name="connsiteX0" fmla="*/ 0 w 1176079"/>
              <a:gd name="connsiteY0" fmla="*/ 235079 h 609927"/>
              <a:gd name="connsiteX1" fmla="*/ 226263 w 1176079"/>
              <a:gd name="connsiteY1" fmla="*/ 40150 h 609927"/>
              <a:gd name="connsiteX2" fmla="*/ 891846 w 1176079"/>
              <a:gd name="connsiteY2" fmla="*/ 0 h 609927"/>
              <a:gd name="connsiteX3" fmla="*/ 1176079 w 1176079"/>
              <a:gd name="connsiteY3" fmla="*/ 336679 h 609927"/>
              <a:gd name="connsiteX4" fmla="*/ 1074479 w 1176079"/>
              <a:gd name="connsiteY4" fmla="*/ 448597 h 609927"/>
              <a:gd name="connsiteX5" fmla="*/ 887749 w 1176079"/>
              <a:gd name="connsiteY5" fmla="*/ 533727 h 609927"/>
              <a:gd name="connsiteX6" fmla="*/ 351830 w 1176079"/>
              <a:gd name="connsiteY6" fmla="*/ 609927 h 609927"/>
              <a:gd name="connsiteX7" fmla="*/ 88900 w 1176079"/>
              <a:gd name="connsiteY7" fmla="*/ 524797 h 609927"/>
              <a:gd name="connsiteX8" fmla="*/ 0 w 1176079"/>
              <a:gd name="connsiteY8" fmla="*/ 235079 h 60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079" h="609927">
                <a:moveTo>
                  <a:pt x="0" y="235079"/>
                </a:moveTo>
                <a:cubicBezTo>
                  <a:pt x="0" y="188063"/>
                  <a:pt x="179247" y="40150"/>
                  <a:pt x="226263" y="40150"/>
                </a:cubicBezTo>
                <a:lnTo>
                  <a:pt x="891846" y="0"/>
                </a:lnTo>
                <a:cubicBezTo>
                  <a:pt x="938862" y="0"/>
                  <a:pt x="1176079" y="289663"/>
                  <a:pt x="1176079" y="336679"/>
                </a:cubicBezTo>
                <a:lnTo>
                  <a:pt x="1074479" y="448597"/>
                </a:lnTo>
                <a:cubicBezTo>
                  <a:pt x="1074479" y="495613"/>
                  <a:pt x="934765" y="533727"/>
                  <a:pt x="887749" y="533727"/>
                </a:cubicBezTo>
                <a:cubicBezTo>
                  <a:pt x="505909" y="533727"/>
                  <a:pt x="733670" y="609927"/>
                  <a:pt x="351830" y="609927"/>
                </a:cubicBezTo>
                <a:cubicBezTo>
                  <a:pt x="304814" y="609927"/>
                  <a:pt x="88900" y="571813"/>
                  <a:pt x="88900" y="524797"/>
                </a:cubicBezTo>
                <a:lnTo>
                  <a:pt x="0" y="235079"/>
                </a:lnTo>
                <a:close/>
              </a:path>
            </a:pathLst>
          </a:custGeom>
          <a:solidFill>
            <a:schemeClr val="bg1"/>
          </a:solidFill>
        </p:spPr>
        <p:txBody>
          <a:bodyPr wrap="square" rtlCol="0">
            <a:spAutoFit/>
          </a:bodyPr>
          <a:lstStyle/>
          <a:p>
            <a:r>
              <a:rPr lang="en-GB" sz="1200" b="1" cap="all" dirty="0" smtClean="0">
                <a:latin typeface="Gandhi Sans"/>
              </a:rPr>
              <a:t>Anti-rumour</a:t>
            </a:r>
            <a:r>
              <a:rPr lang="en-GB" sz="1200" cap="all" dirty="0" smtClean="0">
                <a:latin typeface="Gandhi Sans"/>
              </a:rPr>
              <a:t> </a:t>
            </a:r>
            <a:r>
              <a:rPr lang="en-GB" sz="1200" b="1" cap="all" dirty="0" smtClean="0">
                <a:solidFill>
                  <a:srgbClr val="8F8F92"/>
                </a:solidFill>
                <a:latin typeface="Gandhi Sans"/>
              </a:rPr>
              <a:t>strategies</a:t>
            </a:r>
            <a:endParaRPr lang="en-GB" sz="1200" b="1" cap="all" dirty="0">
              <a:solidFill>
                <a:srgbClr val="8F8F92"/>
              </a:solidFill>
              <a:latin typeface="Gandhi Sans"/>
            </a:endParaRPr>
          </a:p>
        </p:txBody>
      </p:sp>
      <p:sp>
        <p:nvSpPr>
          <p:cNvPr id="13" name="TextBox 12"/>
          <p:cNvSpPr txBox="1"/>
          <p:nvPr/>
        </p:nvSpPr>
        <p:spPr>
          <a:xfrm>
            <a:off x="2711501" y="5714092"/>
            <a:ext cx="3959334" cy="523220"/>
          </a:xfrm>
          <a:prstGeom prst="rect">
            <a:avLst/>
          </a:prstGeom>
          <a:solidFill>
            <a:schemeClr val="bg1"/>
          </a:solidFill>
        </p:spPr>
        <p:txBody>
          <a:bodyPr wrap="square" rtlCol="0">
            <a:spAutoFit/>
          </a:bodyPr>
          <a:lstStyle/>
          <a:p>
            <a:r>
              <a:rPr lang="en-GB" sz="2800" b="1" dirty="0" smtClean="0">
                <a:latin typeface="Gandhi Sans" panose="02000000000000000000"/>
              </a:rPr>
              <a:t>#</a:t>
            </a:r>
            <a:r>
              <a:rPr lang="en-GB" sz="2800" b="1" dirty="0" smtClean="0">
                <a:solidFill>
                  <a:srgbClr val="628B2A"/>
                </a:solidFill>
                <a:latin typeface="Gandhi Sans" panose="02000000000000000000"/>
              </a:rPr>
              <a:t>AntiRumour</a:t>
            </a:r>
            <a:r>
              <a:rPr lang="en-GB" sz="2800" b="1" dirty="0" smtClean="0">
                <a:latin typeface="Gandhi Sans" panose="02000000000000000000"/>
              </a:rPr>
              <a:t>Agent</a:t>
            </a:r>
            <a:endParaRPr lang="en-GB" sz="2800" b="1" dirty="0">
              <a:latin typeface="Gandhi Sans" panose="02000000000000000000"/>
            </a:endParaRPr>
          </a:p>
        </p:txBody>
      </p:sp>
    </p:spTree>
    <p:extLst>
      <p:ext uri="{BB962C8B-B14F-4D97-AF65-F5344CB8AC3E}">
        <p14:creationId xmlns:p14="http://schemas.microsoft.com/office/powerpoint/2010/main" val="19411123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Captura de pantalla 2014-09-12 11.21.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05"/>
            <a:ext cx="9144000" cy="922264"/>
          </a:xfrm>
          <a:prstGeom prst="rect">
            <a:avLst/>
          </a:prstGeom>
        </p:spPr>
      </p:pic>
      <p:pic>
        <p:nvPicPr>
          <p:cNvPr id="8" name="Imagen 7" descr="Captura de pantalla 2014-09-12 11.21.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0" y="5958578"/>
            <a:ext cx="9144000" cy="922264"/>
          </a:xfrm>
          <a:prstGeom prst="rect">
            <a:avLst/>
          </a:prstGeom>
        </p:spPr>
      </p:pic>
      <p:pic>
        <p:nvPicPr>
          <p:cNvPr id="4" name="Imagen 3" descr="Captura de pantalla de un celular&#10;&#10;Descripción generada automáticamente">
            <a:extLst>
              <a:ext uri="{FF2B5EF4-FFF2-40B4-BE49-F238E27FC236}">
                <a16:creationId xmlns:a16="http://schemas.microsoft.com/office/drawing/2014/main" xmlns="" id="{1324899F-DE75-47DC-B0AC-00FAF4766E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
        <p:nvSpPr>
          <p:cNvPr id="2" name="TextBox 1"/>
          <p:cNvSpPr txBox="1"/>
          <p:nvPr/>
        </p:nvSpPr>
        <p:spPr>
          <a:xfrm>
            <a:off x="1439652" y="188640"/>
            <a:ext cx="6264696" cy="954107"/>
          </a:xfrm>
          <a:prstGeom prst="rect">
            <a:avLst/>
          </a:prstGeom>
          <a:solidFill>
            <a:srgbClr val="6DC249"/>
          </a:solidFill>
        </p:spPr>
        <p:txBody>
          <a:bodyPr wrap="square" rtlCol="0">
            <a:spAutoFit/>
          </a:bodyPr>
          <a:lstStyle/>
          <a:p>
            <a:r>
              <a:rPr lang="en-US" sz="2800" b="1" dirty="0" smtClean="0">
                <a:solidFill>
                  <a:srgbClr val="FFFFFF"/>
                </a:solidFill>
                <a:latin typeface="Gandhi Sans"/>
              </a:rPr>
              <a:t>Keys </a:t>
            </a:r>
            <a:r>
              <a:rPr lang="en-US" sz="2800" b="1" dirty="0">
                <a:solidFill>
                  <a:srgbClr val="FFFFFF"/>
                </a:solidFill>
                <a:latin typeface="Gandhi Sans"/>
              </a:rPr>
              <a:t>to detecting misinformation </a:t>
            </a:r>
            <a:endParaRPr lang="en-US" sz="2800" b="1" dirty="0" smtClean="0">
              <a:solidFill>
                <a:srgbClr val="FFFFFF"/>
              </a:solidFill>
              <a:latin typeface="Gandhi Sans"/>
            </a:endParaRPr>
          </a:p>
          <a:p>
            <a:r>
              <a:rPr lang="en-US" sz="2800" b="1" dirty="0" smtClean="0">
                <a:solidFill>
                  <a:srgbClr val="FFFFFF"/>
                </a:solidFill>
                <a:latin typeface="Gandhi Sans"/>
              </a:rPr>
              <a:t>in </a:t>
            </a:r>
            <a:r>
              <a:rPr lang="en-US" sz="2800" b="1" dirty="0">
                <a:solidFill>
                  <a:srgbClr val="FFFFFF"/>
                </a:solidFill>
                <a:latin typeface="Gandhi Sans"/>
              </a:rPr>
              <a:t>social networks</a:t>
            </a:r>
            <a:endParaRPr lang="en-GB" sz="2800" b="1" dirty="0">
              <a:solidFill>
                <a:srgbClr val="FFFFFF"/>
              </a:solidFill>
              <a:latin typeface="Gandhi Sans"/>
            </a:endParaRPr>
          </a:p>
        </p:txBody>
      </p:sp>
      <p:sp>
        <p:nvSpPr>
          <p:cNvPr id="3" name="TextBox 2"/>
          <p:cNvSpPr txBox="1"/>
          <p:nvPr/>
        </p:nvSpPr>
        <p:spPr>
          <a:xfrm>
            <a:off x="2195736" y="1628800"/>
            <a:ext cx="2215350" cy="369332"/>
          </a:xfrm>
          <a:prstGeom prst="rect">
            <a:avLst/>
          </a:prstGeom>
          <a:solidFill>
            <a:schemeClr val="bg1"/>
          </a:solidFill>
        </p:spPr>
        <p:txBody>
          <a:bodyPr wrap="none" rtlCol="0">
            <a:spAutoFit/>
          </a:bodyPr>
          <a:lstStyle/>
          <a:p>
            <a:r>
              <a:rPr lang="en-GB" b="1" dirty="0" smtClean="0">
                <a:latin typeface="Arvo"/>
              </a:rPr>
              <a:t>STOP RUMOURES</a:t>
            </a:r>
            <a:endParaRPr lang="en-GB" b="1" dirty="0">
              <a:latin typeface="Arvo"/>
            </a:endParaRPr>
          </a:p>
        </p:txBody>
      </p:sp>
      <p:sp>
        <p:nvSpPr>
          <p:cNvPr id="5" name="TextBox 4"/>
          <p:cNvSpPr txBox="1"/>
          <p:nvPr/>
        </p:nvSpPr>
        <p:spPr>
          <a:xfrm>
            <a:off x="4605716" y="1423527"/>
            <a:ext cx="3395284" cy="738664"/>
          </a:xfrm>
          <a:prstGeom prst="rect">
            <a:avLst/>
          </a:prstGeom>
          <a:solidFill>
            <a:srgbClr val="F7BD01"/>
          </a:solidFill>
        </p:spPr>
        <p:txBody>
          <a:bodyPr wrap="square" rtlCol="0">
            <a:spAutoFit/>
          </a:bodyPr>
          <a:lstStyle/>
          <a:p>
            <a:pPr algn="ctr"/>
            <a:r>
              <a:rPr lang="en-US" sz="2100" dirty="0" smtClean="0">
                <a:solidFill>
                  <a:srgbClr val="FFFFFF"/>
                </a:solidFill>
                <a:latin typeface="Gandhi Sans" panose="02000000000000000000"/>
              </a:rPr>
              <a:t>Read </a:t>
            </a:r>
            <a:r>
              <a:rPr lang="en-US" sz="2100" dirty="0">
                <a:solidFill>
                  <a:srgbClr val="FFFFFF"/>
                </a:solidFill>
                <a:latin typeface="Gandhi Sans" panose="02000000000000000000"/>
              </a:rPr>
              <a:t>beyond the headline, it may be manipulated</a:t>
            </a:r>
            <a:endParaRPr lang="en-GB" sz="2100" dirty="0">
              <a:solidFill>
                <a:srgbClr val="FFFFFF"/>
              </a:solidFill>
              <a:latin typeface="Gandhi Sans" panose="02000000000000000000"/>
            </a:endParaRPr>
          </a:p>
        </p:txBody>
      </p:sp>
      <p:sp>
        <p:nvSpPr>
          <p:cNvPr id="9" name="TextBox 8"/>
          <p:cNvSpPr txBox="1"/>
          <p:nvPr/>
        </p:nvSpPr>
        <p:spPr>
          <a:xfrm>
            <a:off x="1159396" y="5323855"/>
            <a:ext cx="3272943" cy="707886"/>
          </a:xfrm>
          <a:prstGeom prst="rect">
            <a:avLst/>
          </a:prstGeom>
          <a:solidFill>
            <a:srgbClr val="F7BD01"/>
          </a:solidFill>
        </p:spPr>
        <p:txBody>
          <a:bodyPr wrap="square" rtlCol="0">
            <a:spAutoFit/>
          </a:bodyPr>
          <a:lstStyle/>
          <a:p>
            <a:pPr algn="ctr"/>
            <a:r>
              <a:rPr lang="en-US" sz="2000" dirty="0" smtClean="0">
                <a:solidFill>
                  <a:srgbClr val="FFFFFF"/>
                </a:solidFill>
                <a:latin typeface="Gandhi Sans" panose="02000000000000000000"/>
              </a:rPr>
              <a:t>Always check the URL/ source of the information</a:t>
            </a:r>
            <a:endParaRPr lang="en-GB" sz="2000" dirty="0">
              <a:solidFill>
                <a:srgbClr val="FFFFFF"/>
              </a:solidFill>
              <a:latin typeface="Gandhi Sans" panose="02000000000000000000"/>
            </a:endParaRPr>
          </a:p>
        </p:txBody>
      </p:sp>
      <p:sp>
        <p:nvSpPr>
          <p:cNvPr id="10" name="TextBox 9"/>
          <p:cNvSpPr txBox="1"/>
          <p:nvPr/>
        </p:nvSpPr>
        <p:spPr>
          <a:xfrm>
            <a:off x="1159397" y="2420888"/>
            <a:ext cx="3353618" cy="707886"/>
          </a:xfrm>
          <a:prstGeom prst="rect">
            <a:avLst/>
          </a:prstGeom>
          <a:solidFill>
            <a:srgbClr val="A1D7CA"/>
          </a:solidFill>
        </p:spPr>
        <p:txBody>
          <a:bodyPr wrap="square" rtlCol="0">
            <a:spAutoFit/>
          </a:bodyPr>
          <a:lstStyle/>
          <a:p>
            <a:pPr algn="ctr"/>
            <a:r>
              <a:rPr lang="en-US" sz="2000" dirty="0">
                <a:solidFill>
                  <a:srgbClr val="FFFFFF"/>
                </a:solidFill>
                <a:latin typeface="Gandhi Sans" panose="02000000000000000000"/>
              </a:rPr>
              <a:t>If </a:t>
            </a:r>
            <a:r>
              <a:rPr lang="en-US" sz="2000" dirty="0" smtClean="0">
                <a:solidFill>
                  <a:srgbClr val="FFFFFF"/>
                </a:solidFill>
                <a:latin typeface="Gandhi Sans" panose="02000000000000000000"/>
              </a:rPr>
              <a:t>the author is unknown, </a:t>
            </a:r>
            <a:r>
              <a:rPr lang="en-US" sz="2000" dirty="0">
                <a:solidFill>
                  <a:srgbClr val="FFFFFF"/>
                </a:solidFill>
                <a:latin typeface="Gandhi Sans" panose="02000000000000000000"/>
              </a:rPr>
              <a:t>don't trust </a:t>
            </a:r>
            <a:r>
              <a:rPr lang="en-US" sz="2000" dirty="0" smtClean="0">
                <a:solidFill>
                  <a:srgbClr val="FFFFFF"/>
                </a:solidFill>
                <a:latin typeface="Gandhi Sans" panose="02000000000000000000"/>
              </a:rPr>
              <a:t>the information</a:t>
            </a:r>
            <a:endParaRPr lang="en-GB" sz="2000" dirty="0">
              <a:solidFill>
                <a:srgbClr val="FFFFFF"/>
              </a:solidFill>
              <a:latin typeface="Gandhi Sans" panose="02000000000000000000"/>
            </a:endParaRPr>
          </a:p>
        </p:txBody>
      </p:sp>
      <p:sp>
        <p:nvSpPr>
          <p:cNvPr id="11" name="TextBox 10"/>
          <p:cNvSpPr txBox="1"/>
          <p:nvPr/>
        </p:nvSpPr>
        <p:spPr>
          <a:xfrm>
            <a:off x="4605716" y="3441194"/>
            <a:ext cx="3395284" cy="707886"/>
          </a:xfrm>
          <a:prstGeom prst="rect">
            <a:avLst/>
          </a:prstGeom>
          <a:solidFill>
            <a:srgbClr val="A1D7CA"/>
          </a:solidFill>
        </p:spPr>
        <p:txBody>
          <a:bodyPr wrap="square" rtlCol="0">
            <a:spAutoFit/>
          </a:bodyPr>
          <a:lstStyle/>
          <a:p>
            <a:pPr algn="ctr"/>
            <a:r>
              <a:rPr lang="en-US" sz="2000" dirty="0">
                <a:solidFill>
                  <a:srgbClr val="FFFFFF"/>
                </a:solidFill>
                <a:latin typeface="Gandhi Sans" panose="02000000000000000000"/>
              </a:rPr>
              <a:t>Take a good look at the pictures and videos</a:t>
            </a:r>
            <a:endParaRPr lang="en-GB" sz="2000" dirty="0">
              <a:solidFill>
                <a:srgbClr val="FFFFFF"/>
              </a:solidFill>
              <a:latin typeface="Gandhi Sans" panose="02000000000000000000"/>
            </a:endParaRPr>
          </a:p>
        </p:txBody>
      </p:sp>
      <p:sp>
        <p:nvSpPr>
          <p:cNvPr id="12" name="TextBox 11"/>
          <p:cNvSpPr txBox="1"/>
          <p:nvPr/>
        </p:nvSpPr>
        <p:spPr>
          <a:xfrm>
            <a:off x="4621203" y="2421405"/>
            <a:ext cx="3263166" cy="707886"/>
          </a:xfrm>
          <a:prstGeom prst="rect">
            <a:avLst/>
          </a:prstGeom>
          <a:solidFill>
            <a:srgbClr val="269988"/>
          </a:solidFill>
        </p:spPr>
        <p:txBody>
          <a:bodyPr wrap="square" rtlCol="0">
            <a:spAutoFit/>
          </a:bodyPr>
          <a:lstStyle/>
          <a:p>
            <a:pPr algn="ctr"/>
            <a:r>
              <a:rPr lang="en-US" sz="2000" dirty="0">
                <a:solidFill>
                  <a:srgbClr val="FFFFFF"/>
                </a:solidFill>
                <a:latin typeface="Gandhi Sans" panose="02000000000000000000"/>
              </a:rPr>
              <a:t>Check if </a:t>
            </a:r>
            <a:r>
              <a:rPr lang="en-US" sz="2000" dirty="0" smtClean="0">
                <a:solidFill>
                  <a:srgbClr val="FFFFFF"/>
                </a:solidFill>
                <a:latin typeface="Gandhi Sans" panose="02000000000000000000"/>
              </a:rPr>
              <a:t>information sources are indicated</a:t>
            </a:r>
            <a:endParaRPr lang="en-GB" sz="2000" dirty="0">
              <a:solidFill>
                <a:srgbClr val="FFFFFF"/>
              </a:solidFill>
              <a:latin typeface="Gandhi Sans" panose="02000000000000000000"/>
            </a:endParaRPr>
          </a:p>
        </p:txBody>
      </p:sp>
      <p:sp>
        <p:nvSpPr>
          <p:cNvPr id="13" name="TextBox 12"/>
          <p:cNvSpPr txBox="1"/>
          <p:nvPr/>
        </p:nvSpPr>
        <p:spPr>
          <a:xfrm>
            <a:off x="1603613" y="3409554"/>
            <a:ext cx="2448272" cy="707886"/>
          </a:xfrm>
          <a:prstGeom prst="rect">
            <a:avLst/>
          </a:prstGeom>
          <a:solidFill>
            <a:srgbClr val="C1D100"/>
          </a:solidFill>
        </p:spPr>
        <p:txBody>
          <a:bodyPr wrap="square" rtlCol="0">
            <a:spAutoFit/>
          </a:bodyPr>
          <a:lstStyle/>
          <a:p>
            <a:pPr algn="ctr"/>
            <a:r>
              <a:rPr lang="en-US" sz="2000" dirty="0" smtClean="0">
                <a:solidFill>
                  <a:srgbClr val="FFFFFF"/>
                </a:solidFill>
                <a:latin typeface="Gandhi Sans" panose="02000000000000000000"/>
              </a:rPr>
              <a:t>Pay </a:t>
            </a:r>
            <a:r>
              <a:rPr lang="en-US" sz="2000" dirty="0">
                <a:solidFill>
                  <a:srgbClr val="FFFFFF"/>
                </a:solidFill>
                <a:latin typeface="Gandhi Sans" panose="02000000000000000000"/>
              </a:rPr>
              <a:t>attention to the </a:t>
            </a:r>
            <a:r>
              <a:rPr lang="en-US" sz="2000" dirty="0" smtClean="0">
                <a:solidFill>
                  <a:srgbClr val="FFFFFF"/>
                </a:solidFill>
                <a:latin typeface="Gandhi Sans" panose="02000000000000000000"/>
              </a:rPr>
              <a:t>format</a:t>
            </a:r>
            <a:endParaRPr lang="en-GB" sz="2000" dirty="0">
              <a:solidFill>
                <a:srgbClr val="FFFFFF"/>
              </a:solidFill>
              <a:latin typeface="Gandhi Sans" panose="02000000000000000000"/>
            </a:endParaRPr>
          </a:p>
        </p:txBody>
      </p:sp>
      <p:sp>
        <p:nvSpPr>
          <p:cNvPr id="14" name="TextBox 13"/>
          <p:cNvSpPr txBox="1"/>
          <p:nvPr/>
        </p:nvSpPr>
        <p:spPr>
          <a:xfrm>
            <a:off x="4655602" y="4376435"/>
            <a:ext cx="3295511" cy="707886"/>
          </a:xfrm>
          <a:prstGeom prst="rect">
            <a:avLst/>
          </a:prstGeom>
          <a:solidFill>
            <a:srgbClr val="C1D100"/>
          </a:solidFill>
        </p:spPr>
        <p:txBody>
          <a:bodyPr wrap="square" rtlCol="0">
            <a:spAutoFit/>
          </a:bodyPr>
          <a:lstStyle/>
          <a:p>
            <a:pPr algn="ctr"/>
            <a:r>
              <a:rPr lang="en-US" sz="2000" dirty="0" smtClean="0">
                <a:solidFill>
                  <a:srgbClr val="FFFFFF"/>
                </a:solidFill>
                <a:latin typeface="Gandhi Sans" panose="02000000000000000000"/>
              </a:rPr>
              <a:t>Consult </a:t>
            </a:r>
            <a:r>
              <a:rPr lang="en-US" sz="2000" dirty="0">
                <a:solidFill>
                  <a:srgbClr val="FFFFFF"/>
                </a:solidFill>
                <a:latin typeface="Gandhi Sans" panose="02000000000000000000"/>
              </a:rPr>
              <a:t>other </a:t>
            </a:r>
            <a:r>
              <a:rPr lang="en-US" sz="2000" dirty="0" smtClean="0">
                <a:solidFill>
                  <a:srgbClr val="FFFFFF"/>
                </a:solidFill>
                <a:latin typeface="Gandhi Sans" panose="02000000000000000000"/>
              </a:rPr>
              <a:t>sources, verify the story</a:t>
            </a:r>
            <a:endParaRPr lang="en-GB" sz="2000" dirty="0">
              <a:solidFill>
                <a:srgbClr val="FFFFFF"/>
              </a:solidFill>
              <a:latin typeface="Gandhi Sans" panose="02000000000000000000"/>
            </a:endParaRPr>
          </a:p>
        </p:txBody>
      </p:sp>
      <p:sp>
        <p:nvSpPr>
          <p:cNvPr id="15" name="TextBox 14"/>
          <p:cNvSpPr txBox="1"/>
          <p:nvPr/>
        </p:nvSpPr>
        <p:spPr>
          <a:xfrm>
            <a:off x="1143000" y="4365104"/>
            <a:ext cx="3371379" cy="707886"/>
          </a:xfrm>
          <a:prstGeom prst="rect">
            <a:avLst/>
          </a:prstGeom>
          <a:solidFill>
            <a:srgbClr val="4398B5"/>
          </a:solidFill>
        </p:spPr>
        <p:txBody>
          <a:bodyPr wrap="square" rtlCol="0">
            <a:spAutoFit/>
          </a:bodyPr>
          <a:lstStyle/>
          <a:p>
            <a:pPr algn="ctr"/>
            <a:r>
              <a:rPr lang="en-GB" sz="2000" dirty="0" smtClean="0">
                <a:solidFill>
                  <a:schemeClr val="bg1"/>
                </a:solidFill>
                <a:latin typeface="Gandhi Sans" panose="02000000000000000000"/>
              </a:rPr>
              <a:t>Beware </a:t>
            </a:r>
            <a:r>
              <a:rPr lang="en-GB" sz="2000" dirty="0">
                <a:solidFill>
                  <a:schemeClr val="bg1"/>
                </a:solidFill>
                <a:latin typeface="Gandhi Sans" panose="02000000000000000000"/>
              </a:rPr>
              <a:t>of decontextualized quotes!</a:t>
            </a:r>
          </a:p>
        </p:txBody>
      </p:sp>
      <p:sp>
        <p:nvSpPr>
          <p:cNvPr id="16" name="TextBox 15"/>
          <p:cNvSpPr txBox="1"/>
          <p:nvPr/>
        </p:nvSpPr>
        <p:spPr>
          <a:xfrm>
            <a:off x="4621203" y="5286923"/>
            <a:ext cx="3263166" cy="861774"/>
          </a:xfrm>
          <a:prstGeom prst="rect">
            <a:avLst/>
          </a:prstGeom>
          <a:solidFill>
            <a:srgbClr val="4398B5"/>
          </a:solidFill>
        </p:spPr>
        <p:txBody>
          <a:bodyPr wrap="square" rtlCol="0">
            <a:spAutoFit/>
          </a:bodyPr>
          <a:lstStyle/>
          <a:p>
            <a:pPr algn="ctr"/>
            <a:r>
              <a:rPr lang="en-US" sz="2000" dirty="0" smtClean="0">
                <a:solidFill>
                  <a:schemeClr val="bg1"/>
                </a:solidFill>
                <a:latin typeface="Gandhi Sans" panose="02000000000000000000"/>
              </a:rPr>
              <a:t>Check who shared/sent you the news</a:t>
            </a:r>
            <a:endParaRPr lang="en-GB" sz="2000" dirty="0" smtClean="0">
              <a:solidFill>
                <a:schemeClr val="bg1"/>
              </a:solidFill>
              <a:latin typeface="Gandhi Sans" panose="02000000000000000000"/>
            </a:endParaRPr>
          </a:p>
          <a:p>
            <a:pPr algn="ctr"/>
            <a:endParaRPr lang="en-US" sz="1000" dirty="0" smtClean="0">
              <a:solidFill>
                <a:schemeClr val="bg1"/>
              </a:solidFill>
              <a:latin typeface="Gandhi Sans" panose="02000000000000000000"/>
            </a:endParaRPr>
          </a:p>
        </p:txBody>
      </p:sp>
      <p:sp>
        <p:nvSpPr>
          <p:cNvPr id="17" name="TextBox 16"/>
          <p:cNvSpPr txBox="1"/>
          <p:nvPr/>
        </p:nvSpPr>
        <p:spPr>
          <a:xfrm>
            <a:off x="1669376" y="6237561"/>
            <a:ext cx="670376" cy="215444"/>
          </a:xfrm>
          <a:prstGeom prst="rect">
            <a:avLst/>
          </a:prstGeom>
          <a:solidFill>
            <a:schemeClr val="bg1"/>
          </a:solidFill>
        </p:spPr>
        <p:txBody>
          <a:bodyPr wrap="none" rtlCol="0">
            <a:spAutoFit/>
          </a:bodyPr>
          <a:lstStyle/>
          <a:p>
            <a:r>
              <a:rPr lang="en-GB" sz="800" b="1" dirty="0" smtClean="0">
                <a:latin typeface="Gandhi Sans" panose="02000000000000000000"/>
              </a:rPr>
              <a:t>Financed:</a:t>
            </a:r>
            <a:endParaRPr lang="en-GB" sz="800" b="1" dirty="0">
              <a:latin typeface="Gandhi Sans" panose="02000000000000000000"/>
            </a:endParaRPr>
          </a:p>
        </p:txBody>
      </p:sp>
      <p:sp>
        <p:nvSpPr>
          <p:cNvPr id="18" name="TextBox 17"/>
          <p:cNvSpPr txBox="1"/>
          <p:nvPr/>
        </p:nvSpPr>
        <p:spPr>
          <a:xfrm>
            <a:off x="3670398" y="6237561"/>
            <a:ext cx="806631" cy="215444"/>
          </a:xfrm>
          <a:prstGeom prst="rect">
            <a:avLst/>
          </a:prstGeom>
          <a:solidFill>
            <a:schemeClr val="bg1"/>
          </a:solidFill>
        </p:spPr>
        <p:txBody>
          <a:bodyPr wrap="none" rtlCol="0">
            <a:spAutoFit/>
          </a:bodyPr>
          <a:lstStyle/>
          <a:p>
            <a:r>
              <a:rPr lang="en-GB" sz="800" b="1" dirty="0" smtClean="0">
                <a:latin typeface="Gandhi Sans" panose="02000000000000000000"/>
              </a:rPr>
              <a:t>Co-financed:</a:t>
            </a:r>
            <a:endParaRPr lang="en-GB" sz="800" b="1" dirty="0">
              <a:latin typeface="Gandhi Sans" panose="02000000000000000000"/>
            </a:endParaRPr>
          </a:p>
        </p:txBody>
      </p:sp>
      <p:sp>
        <p:nvSpPr>
          <p:cNvPr id="19" name="TextBox 18"/>
          <p:cNvSpPr txBox="1"/>
          <p:nvPr/>
        </p:nvSpPr>
        <p:spPr>
          <a:xfrm>
            <a:off x="4880724" y="6236835"/>
            <a:ext cx="739305" cy="215444"/>
          </a:xfrm>
          <a:prstGeom prst="rect">
            <a:avLst/>
          </a:prstGeom>
          <a:solidFill>
            <a:schemeClr val="bg1"/>
          </a:solidFill>
        </p:spPr>
        <p:txBody>
          <a:bodyPr wrap="none" rtlCol="0">
            <a:spAutoFit/>
          </a:bodyPr>
          <a:lstStyle/>
          <a:p>
            <a:r>
              <a:rPr lang="en-GB" sz="800" b="1" dirty="0" smtClean="0">
                <a:latin typeface="Gandhi Sans" panose="02000000000000000000"/>
              </a:rPr>
              <a:t>Developed:</a:t>
            </a:r>
            <a:endParaRPr lang="en-GB" sz="800" b="1" dirty="0">
              <a:latin typeface="Gandhi Sans" panose="02000000000000000000"/>
            </a:endParaRPr>
          </a:p>
        </p:txBody>
      </p:sp>
      <p:sp>
        <p:nvSpPr>
          <p:cNvPr id="20" name="TextBox 19"/>
          <p:cNvSpPr txBox="1"/>
          <p:nvPr/>
        </p:nvSpPr>
        <p:spPr>
          <a:xfrm>
            <a:off x="6588224" y="6280210"/>
            <a:ext cx="1040060" cy="215444"/>
          </a:xfrm>
          <a:prstGeom prst="rect">
            <a:avLst/>
          </a:prstGeom>
          <a:solidFill>
            <a:schemeClr val="bg1"/>
          </a:solidFill>
        </p:spPr>
        <p:txBody>
          <a:bodyPr wrap="square" rtlCol="0">
            <a:spAutoFit/>
          </a:bodyPr>
          <a:lstStyle/>
          <a:p>
            <a:r>
              <a:rPr lang="en-GB" sz="800" b="1" i="1" dirty="0" smtClean="0">
                <a:solidFill>
                  <a:srgbClr val="23AE95"/>
                </a:solidFill>
                <a:latin typeface="Arvo" panose="02000000000000000000"/>
              </a:rPr>
              <a:t>Learn more</a:t>
            </a:r>
            <a:endParaRPr lang="en-GB" sz="800" b="1" i="1" dirty="0">
              <a:solidFill>
                <a:srgbClr val="23AE95"/>
              </a:solidFill>
              <a:latin typeface="Arvo" panose="02000000000000000000"/>
            </a:endParaRPr>
          </a:p>
        </p:txBody>
      </p:sp>
      <p:sp>
        <p:nvSpPr>
          <p:cNvPr id="22" name="TextBox 21"/>
          <p:cNvSpPr txBox="1"/>
          <p:nvPr/>
        </p:nvSpPr>
        <p:spPr>
          <a:xfrm>
            <a:off x="6084168" y="6599365"/>
            <a:ext cx="595711" cy="77461"/>
          </a:xfrm>
          <a:prstGeom prst="rect">
            <a:avLst/>
          </a:prstGeom>
          <a:solidFill>
            <a:schemeClr val="bg1"/>
          </a:solidFill>
        </p:spPr>
        <p:txBody>
          <a:bodyPr wrap="square" rtlCol="0">
            <a:spAutoFit/>
          </a:bodyPr>
          <a:lstStyle/>
          <a:p>
            <a:endParaRPr lang="en-GB" dirty="0"/>
          </a:p>
        </p:txBody>
      </p:sp>
      <p:sp>
        <p:nvSpPr>
          <p:cNvPr id="21" name="TextBox 20"/>
          <p:cNvSpPr txBox="1"/>
          <p:nvPr/>
        </p:nvSpPr>
        <p:spPr>
          <a:xfrm>
            <a:off x="6228184" y="6525344"/>
            <a:ext cx="551462" cy="200055"/>
          </a:xfrm>
          <a:prstGeom prst="rect">
            <a:avLst/>
          </a:prstGeom>
          <a:noFill/>
        </p:spPr>
        <p:txBody>
          <a:bodyPr wrap="square" rtlCol="0">
            <a:spAutoFit/>
          </a:bodyPr>
          <a:lstStyle/>
          <a:p>
            <a:pPr algn="r"/>
            <a:r>
              <a:rPr lang="en-GB" sz="700" b="1" dirty="0" smtClean="0">
                <a:latin typeface="Arvo" panose="02000000000000000000"/>
              </a:rPr>
              <a:t>Twitter</a:t>
            </a:r>
            <a:endParaRPr lang="en-GB" sz="700" b="1" dirty="0">
              <a:latin typeface="Arvo" panose="02000000000000000000"/>
            </a:endParaRPr>
          </a:p>
        </p:txBody>
      </p:sp>
    </p:spTree>
    <p:extLst>
      <p:ext uri="{BB962C8B-B14F-4D97-AF65-F5344CB8AC3E}">
        <p14:creationId xmlns:p14="http://schemas.microsoft.com/office/powerpoint/2010/main" val="25697691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Captura de pantalla 2014-09-12 11.21.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05"/>
            <a:ext cx="9144000" cy="922264"/>
          </a:xfrm>
          <a:prstGeom prst="rect">
            <a:avLst/>
          </a:prstGeom>
        </p:spPr>
      </p:pic>
      <p:pic>
        <p:nvPicPr>
          <p:cNvPr id="8" name="Imagen 7" descr="Captura de pantalla 2014-09-12 11.21.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0" y="5958578"/>
            <a:ext cx="9144000" cy="922264"/>
          </a:xfrm>
          <a:prstGeom prst="rect">
            <a:avLst/>
          </a:prstGeom>
        </p:spPr>
      </p:pic>
      <p:pic>
        <p:nvPicPr>
          <p:cNvPr id="3" name="Imagen 2" descr="Captura de pantalla de un celular&#10;&#10;Descripción generada automáticamente">
            <a:extLst>
              <a:ext uri="{FF2B5EF4-FFF2-40B4-BE49-F238E27FC236}">
                <a16:creationId xmlns:a16="http://schemas.microsoft.com/office/drawing/2014/main" xmlns="" id="{91E85614-C738-48A1-A990-B5DD2BF47C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2706" y="0"/>
            <a:ext cx="5978587" cy="6858000"/>
          </a:xfrm>
          <a:prstGeom prst="rect">
            <a:avLst/>
          </a:prstGeom>
        </p:spPr>
      </p:pic>
      <p:sp>
        <p:nvSpPr>
          <p:cNvPr id="6" name="TextBox 5"/>
          <p:cNvSpPr txBox="1"/>
          <p:nvPr/>
        </p:nvSpPr>
        <p:spPr>
          <a:xfrm>
            <a:off x="1547664" y="924069"/>
            <a:ext cx="1433406" cy="261610"/>
          </a:xfrm>
          <a:prstGeom prst="rect">
            <a:avLst/>
          </a:prstGeom>
          <a:solidFill>
            <a:schemeClr val="bg1"/>
          </a:solidFill>
        </p:spPr>
        <p:txBody>
          <a:bodyPr wrap="none" rtlCol="0">
            <a:spAutoFit/>
          </a:bodyPr>
          <a:lstStyle/>
          <a:p>
            <a:r>
              <a:rPr lang="en-GB" sz="1100" b="1" dirty="0" smtClean="0">
                <a:solidFill>
                  <a:srgbClr val="414643"/>
                </a:solidFill>
                <a:latin typeface="Arvo"/>
              </a:rPr>
              <a:t>STOP RUMOURES</a:t>
            </a:r>
            <a:endParaRPr lang="en-GB" sz="1100" b="1" dirty="0">
              <a:solidFill>
                <a:srgbClr val="414643"/>
              </a:solidFill>
              <a:latin typeface="Arvo"/>
            </a:endParaRPr>
          </a:p>
        </p:txBody>
      </p:sp>
      <p:sp>
        <p:nvSpPr>
          <p:cNvPr id="9" name="TextBox 8"/>
          <p:cNvSpPr txBox="1"/>
          <p:nvPr/>
        </p:nvSpPr>
        <p:spPr>
          <a:xfrm>
            <a:off x="3061302" y="116632"/>
            <a:ext cx="1582706" cy="1246495"/>
          </a:xfrm>
          <a:prstGeom prst="rect">
            <a:avLst/>
          </a:prstGeom>
          <a:solidFill>
            <a:srgbClr val="84B8AC"/>
          </a:solidFill>
        </p:spPr>
        <p:txBody>
          <a:bodyPr wrap="square" rtlCol="0">
            <a:spAutoFit/>
          </a:bodyPr>
          <a:lstStyle/>
          <a:p>
            <a:endParaRPr lang="en-GB" sz="1500" dirty="0" smtClean="0">
              <a:solidFill>
                <a:srgbClr val="464F4C"/>
              </a:solidFill>
              <a:latin typeface="Gandhi Sans" panose="02000000000000000000"/>
            </a:endParaRPr>
          </a:p>
          <a:p>
            <a:endParaRPr lang="en-GB" sz="1500" dirty="0">
              <a:solidFill>
                <a:srgbClr val="464F4C"/>
              </a:solidFill>
              <a:latin typeface="Gandhi Sans" panose="02000000000000000000"/>
            </a:endParaRPr>
          </a:p>
          <a:p>
            <a:endParaRPr lang="en-GB" sz="1500" dirty="0" smtClean="0">
              <a:solidFill>
                <a:srgbClr val="464F4C"/>
              </a:solidFill>
              <a:latin typeface="Gandhi Sans" panose="02000000000000000000"/>
            </a:endParaRPr>
          </a:p>
          <a:p>
            <a:endParaRPr lang="en-GB" sz="1500" dirty="0">
              <a:solidFill>
                <a:srgbClr val="464F4C"/>
              </a:solidFill>
              <a:latin typeface="Gandhi Sans" panose="02000000000000000000"/>
            </a:endParaRPr>
          </a:p>
          <a:p>
            <a:endParaRPr lang="en-GB" sz="1500" dirty="0">
              <a:solidFill>
                <a:srgbClr val="464F4C"/>
              </a:solidFill>
              <a:latin typeface="Gandhi Sans" panose="02000000000000000000"/>
            </a:endParaRPr>
          </a:p>
        </p:txBody>
      </p:sp>
      <p:sp>
        <p:nvSpPr>
          <p:cNvPr id="11" name="TextBox 10"/>
          <p:cNvSpPr txBox="1"/>
          <p:nvPr/>
        </p:nvSpPr>
        <p:spPr>
          <a:xfrm>
            <a:off x="4404348" y="260648"/>
            <a:ext cx="720080" cy="400110"/>
          </a:xfrm>
          <a:prstGeom prst="rect">
            <a:avLst/>
          </a:prstGeom>
          <a:solidFill>
            <a:srgbClr val="84B8AC"/>
          </a:solidFill>
        </p:spPr>
        <p:txBody>
          <a:bodyPr wrap="square" rtlCol="0">
            <a:spAutoFit/>
          </a:bodyPr>
          <a:lstStyle/>
          <a:p>
            <a:endParaRPr lang="en-GB" sz="2000" dirty="0" smtClean="0">
              <a:solidFill>
                <a:srgbClr val="464F4C"/>
              </a:solidFill>
              <a:latin typeface="Gandhi Sans" panose="02000000000000000000"/>
            </a:endParaRPr>
          </a:p>
        </p:txBody>
      </p:sp>
      <p:sp>
        <p:nvSpPr>
          <p:cNvPr id="2" name="TextBox 1"/>
          <p:cNvSpPr txBox="1"/>
          <p:nvPr/>
        </p:nvSpPr>
        <p:spPr>
          <a:xfrm>
            <a:off x="3040024" y="39687"/>
            <a:ext cx="2468080" cy="1400383"/>
          </a:xfrm>
          <a:prstGeom prst="rect">
            <a:avLst/>
          </a:prstGeom>
          <a:noFill/>
        </p:spPr>
        <p:txBody>
          <a:bodyPr wrap="square" rtlCol="0">
            <a:spAutoFit/>
          </a:bodyPr>
          <a:lstStyle/>
          <a:p>
            <a:r>
              <a:rPr lang="en-US" sz="1700" b="1" dirty="0">
                <a:solidFill>
                  <a:srgbClr val="464F4C"/>
                </a:solidFill>
                <a:latin typeface="Gandhi Sans" panose="02000000000000000000"/>
              </a:rPr>
              <a:t>W</a:t>
            </a:r>
            <a:r>
              <a:rPr lang="en-US" sz="1700" b="1" dirty="0" smtClean="0">
                <a:solidFill>
                  <a:srgbClr val="464F4C"/>
                </a:solidFill>
                <a:latin typeface="Gandhi Sans" panose="02000000000000000000"/>
              </a:rPr>
              <a:t>hat should you </a:t>
            </a:r>
            <a:r>
              <a:rPr lang="en-US" sz="1700" b="1" dirty="0">
                <a:solidFill>
                  <a:srgbClr val="464F4C"/>
                </a:solidFill>
                <a:latin typeface="Gandhi Sans" panose="02000000000000000000"/>
              </a:rPr>
              <a:t>do </a:t>
            </a:r>
            <a:r>
              <a:rPr lang="en-US" sz="1700" dirty="0">
                <a:solidFill>
                  <a:srgbClr val="464F4C"/>
                </a:solidFill>
                <a:latin typeface="Gandhi Sans" panose="02000000000000000000"/>
              </a:rPr>
              <a:t>when </a:t>
            </a:r>
            <a:r>
              <a:rPr lang="en-US" sz="1700" dirty="0" smtClean="0">
                <a:solidFill>
                  <a:srgbClr val="464F4C"/>
                </a:solidFill>
                <a:latin typeface="Gandhi Sans" panose="02000000000000000000"/>
              </a:rPr>
              <a:t>coming across </a:t>
            </a:r>
          </a:p>
          <a:p>
            <a:r>
              <a:rPr lang="en-US" sz="1700" dirty="0" smtClean="0">
                <a:solidFill>
                  <a:srgbClr val="464F4C"/>
                </a:solidFill>
                <a:latin typeface="Gandhi Sans" panose="02000000000000000000"/>
              </a:rPr>
              <a:t>a </a:t>
            </a:r>
            <a:r>
              <a:rPr lang="en-US" sz="1700" b="1" dirty="0" smtClean="0">
                <a:solidFill>
                  <a:schemeClr val="bg1"/>
                </a:solidFill>
                <a:latin typeface="Gandhi Sans" panose="02000000000000000000"/>
              </a:rPr>
              <a:t>news story </a:t>
            </a:r>
          </a:p>
          <a:p>
            <a:r>
              <a:rPr lang="en-US" sz="1700" dirty="0" smtClean="0">
                <a:solidFill>
                  <a:srgbClr val="464F4C"/>
                </a:solidFill>
                <a:latin typeface="Gandhi Sans" panose="02000000000000000000"/>
              </a:rPr>
              <a:t>with </a:t>
            </a:r>
            <a:r>
              <a:rPr lang="en-US" sz="1700" dirty="0">
                <a:solidFill>
                  <a:srgbClr val="464F4C"/>
                </a:solidFill>
                <a:latin typeface="Gandhi Sans" panose="02000000000000000000"/>
              </a:rPr>
              <a:t>a </a:t>
            </a:r>
            <a:r>
              <a:rPr lang="en-US" sz="1700" b="1" i="1" dirty="0">
                <a:solidFill>
                  <a:srgbClr val="464F4C"/>
                </a:solidFill>
                <a:latin typeface="Gandhi Sans" panose="02000000000000000000"/>
              </a:rPr>
              <a:t>biased</a:t>
            </a:r>
            <a:r>
              <a:rPr lang="en-US" sz="1700" dirty="0">
                <a:solidFill>
                  <a:srgbClr val="464F4C"/>
                </a:solidFill>
                <a:latin typeface="Gandhi Sans" panose="02000000000000000000"/>
              </a:rPr>
              <a:t> </a:t>
            </a:r>
            <a:endParaRPr lang="en-US" sz="1700" dirty="0" smtClean="0">
              <a:solidFill>
                <a:srgbClr val="464F4C"/>
              </a:solidFill>
              <a:latin typeface="Gandhi Sans" panose="02000000000000000000"/>
            </a:endParaRPr>
          </a:p>
          <a:p>
            <a:r>
              <a:rPr lang="en-US" sz="1700" b="1" dirty="0" smtClean="0">
                <a:solidFill>
                  <a:srgbClr val="464F4C"/>
                </a:solidFill>
                <a:latin typeface="Gandhi Sans" panose="02000000000000000000"/>
              </a:rPr>
              <a:t>headline</a:t>
            </a:r>
            <a:r>
              <a:rPr lang="en-US" sz="1700" dirty="0" smtClean="0">
                <a:solidFill>
                  <a:srgbClr val="464F4C"/>
                </a:solidFill>
                <a:latin typeface="Gandhi Sans" panose="02000000000000000000"/>
              </a:rPr>
              <a:t>?</a:t>
            </a:r>
            <a:endParaRPr lang="en-GB" sz="1700" dirty="0">
              <a:solidFill>
                <a:srgbClr val="464F4C"/>
              </a:solidFill>
              <a:latin typeface="Gandhi Sans" panose="02000000000000000000"/>
            </a:endParaRPr>
          </a:p>
        </p:txBody>
      </p:sp>
      <p:sp>
        <p:nvSpPr>
          <p:cNvPr id="4" name="TextBox 3"/>
          <p:cNvSpPr txBox="1"/>
          <p:nvPr/>
        </p:nvSpPr>
        <p:spPr>
          <a:xfrm>
            <a:off x="4572000" y="660758"/>
            <a:ext cx="1224136" cy="282515"/>
          </a:xfrm>
          <a:prstGeom prst="rect">
            <a:avLst/>
          </a:prstGeom>
          <a:solidFill>
            <a:srgbClr val="3E4542"/>
          </a:solidFill>
        </p:spPr>
        <p:txBody>
          <a:bodyPr wrap="square" rtlCol="0">
            <a:spAutoFit/>
          </a:bodyPr>
          <a:lstStyle/>
          <a:p>
            <a:r>
              <a:rPr lang="en-GB" sz="1200" kern="1400" spc="40" dirty="0" smtClean="0">
                <a:solidFill>
                  <a:srgbClr val="84B8AC"/>
                </a:solidFill>
                <a:latin typeface="Gandhi Sans" panose="02000000000000000000"/>
              </a:rPr>
              <a:t>automatically</a:t>
            </a:r>
            <a:endParaRPr lang="en-GB" sz="1200" kern="1400" spc="40" dirty="0">
              <a:solidFill>
                <a:srgbClr val="84B8AC"/>
              </a:solidFill>
              <a:latin typeface="Gandhi Sans" panose="02000000000000000000"/>
            </a:endParaRPr>
          </a:p>
        </p:txBody>
      </p:sp>
      <p:sp>
        <p:nvSpPr>
          <p:cNvPr id="5" name="TextBox 4"/>
          <p:cNvSpPr txBox="1"/>
          <p:nvPr/>
        </p:nvSpPr>
        <p:spPr>
          <a:xfrm>
            <a:off x="5987055" y="374157"/>
            <a:ext cx="1574238" cy="769441"/>
          </a:xfrm>
          <a:prstGeom prst="rect">
            <a:avLst/>
          </a:prstGeom>
          <a:solidFill>
            <a:srgbClr val="84B8AC"/>
          </a:solidFill>
        </p:spPr>
        <p:txBody>
          <a:bodyPr wrap="square" rtlCol="0">
            <a:spAutoFit/>
          </a:bodyPr>
          <a:lstStyle/>
          <a:p>
            <a:r>
              <a:rPr lang="en-GB" sz="4400" b="1" i="1" dirty="0" smtClean="0">
                <a:solidFill>
                  <a:schemeClr val="bg1"/>
                </a:solidFill>
                <a:effectLst>
                  <a:outerShdw blurRad="38100" dist="38100" dir="2700000" algn="tl">
                    <a:srgbClr val="000000">
                      <a:alpha val="43137"/>
                    </a:srgbClr>
                  </a:outerShdw>
                </a:effectLst>
              </a:rPr>
              <a:t>false</a:t>
            </a:r>
            <a:r>
              <a:rPr lang="en-GB" sz="4400" b="1" dirty="0" smtClean="0"/>
              <a:t>?</a:t>
            </a:r>
            <a:endParaRPr lang="en-GB" sz="4400" b="1" dirty="0"/>
          </a:p>
        </p:txBody>
      </p:sp>
      <p:sp>
        <p:nvSpPr>
          <p:cNvPr id="12" name="TextBox 11"/>
          <p:cNvSpPr txBox="1"/>
          <p:nvPr/>
        </p:nvSpPr>
        <p:spPr>
          <a:xfrm>
            <a:off x="5868144" y="908720"/>
            <a:ext cx="167652" cy="234878"/>
          </a:xfrm>
          <a:prstGeom prst="rect">
            <a:avLst/>
          </a:prstGeom>
          <a:solidFill>
            <a:srgbClr val="84B8AC"/>
          </a:solidFill>
        </p:spPr>
        <p:txBody>
          <a:bodyPr wrap="square" rtlCol="0">
            <a:spAutoFit/>
          </a:bodyPr>
          <a:lstStyle/>
          <a:p>
            <a:endParaRPr lang="en-GB" sz="700" b="1" dirty="0"/>
          </a:p>
        </p:txBody>
      </p:sp>
      <p:sp>
        <p:nvSpPr>
          <p:cNvPr id="13" name="TextBox 12"/>
          <p:cNvSpPr txBox="1"/>
          <p:nvPr/>
        </p:nvSpPr>
        <p:spPr>
          <a:xfrm>
            <a:off x="1882598" y="1499131"/>
            <a:ext cx="2521750" cy="369332"/>
          </a:xfrm>
          <a:prstGeom prst="rect">
            <a:avLst/>
          </a:prstGeom>
          <a:solidFill>
            <a:srgbClr val="4096B4"/>
          </a:solidFill>
        </p:spPr>
        <p:txBody>
          <a:bodyPr wrap="square" rtlCol="0">
            <a:spAutoFit/>
          </a:bodyPr>
          <a:lstStyle/>
          <a:p>
            <a:r>
              <a:rPr lang="en-GB" b="1" dirty="0" smtClean="0">
                <a:solidFill>
                  <a:srgbClr val="BFCF08"/>
                </a:solidFill>
                <a:latin typeface="Arvo" panose="02000000000000000000"/>
              </a:rPr>
              <a:t>In </a:t>
            </a:r>
            <a:r>
              <a:rPr lang="en-GB" b="1" dirty="0">
                <a:solidFill>
                  <a:srgbClr val="BFCF08"/>
                </a:solidFill>
                <a:latin typeface="Arvo" panose="02000000000000000000"/>
              </a:rPr>
              <a:t>social </a:t>
            </a:r>
            <a:r>
              <a:rPr lang="en-GB" b="1" dirty="0" smtClean="0">
                <a:solidFill>
                  <a:srgbClr val="BFCF08"/>
                </a:solidFill>
                <a:latin typeface="Arvo" panose="02000000000000000000"/>
              </a:rPr>
              <a:t>networks:</a:t>
            </a:r>
            <a:endParaRPr lang="en-GB" b="1" dirty="0">
              <a:solidFill>
                <a:srgbClr val="BFCF08"/>
              </a:solidFill>
              <a:latin typeface="Arvo" panose="02000000000000000000"/>
            </a:endParaRPr>
          </a:p>
        </p:txBody>
      </p:sp>
      <p:sp>
        <p:nvSpPr>
          <p:cNvPr id="14" name="TextBox 13"/>
          <p:cNvSpPr txBox="1"/>
          <p:nvPr/>
        </p:nvSpPr>
        <p:spPr>
          <a:xfrm>
            <a:off x="4606261" y="1480856"/>
            <a:ext cx="2952328" cy="369332"/>
          </a:xfrm>
          <a:prstGeom prst="rect">
            <a:avLst/>
          </a:prstGeom>
          <a:solidFill>
            <a:srgbClr val="B2D49A"/>
          </a:solidFill>
        </p:spPr>
        <p:txBody>
          <a:bodyPr wrap="square" rtlCol="0">
            <a:spAutoFit/>
          </a:bodyPr>
          <a:lstStyle/>
          <a:p>
            <a:pPr algn="ctr"/>
            <a:r>
              <a:rPr lang="en-GB" b="1" dirty="0" smtClean="0">
                <a:solidFill>
                  <a:srgbClr val="433354"/>
                </a:solidFill>
                <a:latin typeface="Arvo" panose="02000000000000000000"/>
              </a:rPr>
              <a:t>In traditional media:</a:t>
            </a:r>
            <a:endParaRPr lang="en-GB" b="1" dirty="0">
              <a:solidFill>
                <a:srgbClr val="433354"/>
              </a:solidFill>
              <a:latin typeface="Arvo" panose="02000000000000000000"/>
            </a:endParaRPr>
          </a:p>
        </p:txBody>
      </p:sp>
      <p:sp>
        <p:nvSpPr>
          <p:cNvPr id="15" name="TextBox 14"/>
          <p:cNvSpPr txBox="1"/>
          <p:nvPr/>
        </p:nvSpPr>
        <p:spPr>
          <a:xfrm>
            <a:off x="3061302" y="2949280"/>
            <a:ext cx="934634" cy="215444"/>
          </a:xfrm>
          <a:prstGeom prst="rect">
            <a:avLst/>
          </a:prstGeom>
          <a:solidFill>
            <a:srgbClr val="598BBB"/>
          </a:solidFill>
        </p:spPr>
        <p:txBody>
          <a:bodyPr wrap="square" rtlCol="0">
            <a:spAutoFit/>
          </a:bodyPr>
          <a:lstStyle/>
          <a:p>
            <a:pPr algn="ctr"/>
            <a:r>
              <a:rPr lang="en-US" sz="600" b="1" dirty="0" smtClean="0">
                <a:solidFill>
                  <a:schemeClr val="bg1"/>
                </a:solidFill>
                <a:latin typeface="Gandhi Sans" panose="02000000000000000000"/>
              </a:rPr>
              <a:t>Report this post</a:t>
            </a:r>
          </a:p>
          <a:p>
            <a:pPr algn="ctr"/>
            <a:endParaRPr lang="en-GB" sz="200" b="1" dirty="0">
              <a:solidFill>
                <a:schemeClr val="bg1"/>
              </a:solidFill>
              <a:latin typeface="Gandhi Sans" panose="02000000000000000000"/>
            </a:endParaRPr>
          </a:p>
        </p:txBody>
      </p:sp>
      <p:sp>
        <p:nvSpPr>
          <p:cNvPr id="16" name="TextBox 15"/>
          <p:cNvSpPr txBox="1"/>
          <p:nvPr/>
        </p:nvSpPr>
        <p:spPr>
          <a:xfrm>
            <a:off x="3593284" y="2270718"/>
            <a:ext cx="749478" cy="169277"/>
          </a:xfrm>
          <a:prstGeom prst="rect">
            <a:avLst/>
          </a:prstGeom>
          <a:solidFill>
            <a:srgbClr val="598BBB"/>
          </a:solidFill>
        </p:spPr>
        <p:txBody>
          <a:bodyPr wrap="square" rtlCol="0">
            <a:spAutoFit/>
          </a:bodyPr>
          <a:lstStyle/>
          <a:p>
            <a:pPr algn="ctr"/>
            <a:r>
              <a:rPr lang="en-US" sz="500" b="1" kern="0" dirty="0" smtClean="0">
                <a:solidFill>
                  <a:schemeClr val="bg1"/>
                </a:solidFill>
                <a:latin typeface="Gandhi Sans" panose="02000000000000000000"/>
              </a:rPr>
              <a:t>False news</a:t>
            </a:r>
          </a:p>
        </p:txBody>
      </p:sp>
      <p:sp>
        <p:nvSpPr>
          <p:cNvPr id="17" name="TextBox 16"/>
          <p:cNvSpPr txBox="1"/>
          <p:nvPr/>
        </p:nvSpPr>
        <p:spPr>
          <a:xfrm>
            <a:off x="3563888" y="2467635"/>
            <a:ext cx="778874" cy="169277"/>
          </a:xfrm>
          <a:custGeom>
            <a:avLst/>
            <a:gdLst>
              <a:gd name="connsiteX0" fmla="*/ 0 w 639688"/>
              <a:gd name="connsiteY0" fmla="*/ 0 h 169277"/>
              <a:gd name="connsiteX1" fmla="*/ 639688 w 639688"/>
              <a:gd name="connsiteY1" fmla="*/ 0 h 169277"/>
              <a:gd name="connsiteX2" fmla="*/ 639688 w 639688"/>
              <a:gd name="connsiteY2" fmla="*/ 169277 h 169277"/>
              <a:gd name="connsiteX3" fmla="*/ 0 w 639688"/>
              <a:gd name="connsiteY3" fmla="*/ 169277 h 169277"/>
              <a:gd name="connsiteX4" fmla="*/ 0 w 639688"/>
              <a:gd name="connsiteY4" fmla="*/ 0 h 169277"/>
              <a:gd name="connsiteX0" fmla="*/ 0 w 639688"/>
              <a:gd name="connsiteY0" fmla="*/ 0 h 169277"/>
              <a:gd name="connsiteX1" fmla="*/ 639688 w 639688"/>
              <a:gd name="connsiteY1" fmla="*/ 0 h 169277"/>
              <a:gd name="connsiteX2" fmla="*/ 639688 w 639688"/>
              <a:gd name="connsiteY2" fmla="*/ 169277 h 169277"/>
              <a:gd name="connsiteX3" fmla="*/ 4916 w 639688"/>
              <a:gd name="connsiteY3" fmla="*/ 134864 h 169277"/>
              <a:gd name="connsiteX4" fmla="*/ 0 w 639688"/>
              <a:gd name="connsiteY4" fmla="*/ 0 h 169277"/>
              <a:gd name="connsiteX0" fmla="*/ 0 w 644604"/>
              <a:gd name="connsiteY0" fmla="*/ 0 h 139780"/>
              <a:gd name="connsiteX1" fmla="*/ 639688 w 644604"/>
              <a:gd name="connsiteY1" fmla="*/ 0 h 139780"/>
              <a:gd name="connsiteX2" fmla="*/ 644604 w 644604"/>
              <a:gd name="connsiteY2" fmla="*/ 139780 h 139780"/>
              <a:gd name="connsiteX3" fmla="*/ 4916 w 644604"/>
              <a:gd name="connsiteY3" fmla="*/ 134864 h 139780"/>
              <a:gd name="connsiteX4" fmla="*/ 0 w 644604"/>
              <a:gd name="connsiteY4" fmla="*/ 0 h 139780"/>
              <a:gd name="connsiteX0" fmla="*/ 0 w 644604"/>
              <a:gd name="connsiteY0" fmla="*/ 0 h 139780"/>
              <a:gd name="connsiteX1" fmla="*/ 620024 w 644604"/>
              <a:gd name="connsiteY1" fmla="*/ 34413 h 139780"/>
              <a:gd name="connsiteX2" fmla="*/ 644604 w 644604"/>
              <a:gd name="connsiteY2" fmla="*/ 139780 h 139780"/>
              <a:gd name="connsiteX3" fmla="*/ 4916 w 644604"/>
              <a:gd name="connsiteY3" fmla="*/ 134864 h 139780"/>
              <a:gd name="connsiteX4" fmla="*/ 0 w 644604"/>
              <a:gd name="connsiteY4" fmla="*/ 0 h 139780"/>
              <a:gd name="connsiteX0" fmla="*/ 19665 w 639688"/>
              <a:gd name="connsiteY0" fmla="*/ 0 h 105367"/>
              <a:gd name="connsiteX1" fmla="*/ 615108 w 639688"/>
              <a:gd name="connsiteY1" fmla="*/ 0 h 105367"/>
              <a:gd name="connsiteX2" fmla="*/ 639688 w 639688"/>
              <a:gd name="connsiteY2" fmla="*/ 105367 h 105367"/>
              <a:gd name="connsiteX3" fmla="*/ 0 w 639688"/>
              <a:gd name="connsiteY3" fmla="*/ 100451 h 105367"/>
              <a:gd name="connsiteX4" fmla="*/ 19665 w 639688"/>
              <a:gd name="connsiteY4" fmla="*/ 0 h 105367"/>
              <a:gd name="connsiteX0" fmla="*/ 19665 w 639688"/>
              <a:gd name="connsiteY0" fmla="*/ 0 h 115199"/>
              <a:gd name="connsiteX1" fmla="*/ 615108 w 639688"/>
              <a:gd name="connsiteY1" fmla="*/ 9832 h 115199"/>
              <a:gd name="connsiteX2" fmla="*/ 639688 w 639688"/>
              <a:gd name="connsiteY2" fmla="*/ 115199 h 115199"/>
              <a:gd name="connsiteX3" fmla="*/ 0 w 639688"/>
              <a:gd name="connsiteY3" fmla="*/ 110283 h 115199"/>
              <a:gd name="connsiteX4" fmla="*/ 19665 w 639688"/>
              <a:gd name="connsiteY4" fmla="*/ 0 h 115199"/>
              <a:gd name="connsiteX0" fmla="*/ 19665 w 639688"/>
              <a:gd name="connsiteY0" fmla="*/ 9832 h 125031"/>
              <a:gd name="connsiteX1" fmla="*/ 629856 w 639688"/>
              <a:gd name="connsiteY1" fmla="*/ 0 h 125031"/>
              <a:gd name="connsiteX2" fmla="*/ 639688 w 639688"/>
              <a:gd name="connsiteY2" fmla="*/ 125031 h 125031"/>
              <a:gd name="connsiteX3" fmla="*/ 0 w 639688"/>
              <a:gd name="connsiteY3" fmla="*/ 120115 h 125031"/>
              <a:gd name="connsiteX4" fmla="*/ 19665 w 639688"/>
              <a:gd name="connsiteY4" fmla="*/ 9832 h 12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88" h="125031">
                <a:moveTo>
                  <a:pt x="19665" y="9832"/>
                </a:moveTo>
                <a:lnTo>
                  <a:pt x="629856" y="0"/>
                </a:lnTo>
                <a:lnTo>
                  <a:pt x="639688" y="125031"/>
                </a:lnTo>
                <a:lnTo>
                  <a:pt x="0" y="120115"/>
                </a:lnTo>
                <a:lnTo>
                  <a:pt x="19665" y="9832"/>
                </a:lnTo>
                <a:close/>
              </a:path>
            </a:pathLst>
          </a:custGeom>
          <a:solidFill>
            <a:srgbClr val="598BBB"/>
          </a:solidFill>
        </p:spPr>
        <p:txBody>
          <a:bodyPr wrap="square" rtlCol="0">
            <a:spAutoFit/>
          </a:bodyPr>
          <a:lstStyle/>
          <a:p>
            <a:pPr algn="ctr"/>
            <a:r>
              <a:rPr lang="en-US" sz="500" b="1" kern="0" dirty="0" smtClean="0">
                <a:solidFill>
                  <a:schemeClr val="bg1"/>
                </a:solidFill>
                <a:latin typeface="Gandhi Sans" panose="02000000000000000000"/>
              </a:rPr>
              <a:t>Hate speech</a:t>
            </a:r>
          </a:p>
        </p:txBody>
      </p:sp>
      <p:sp>
        <p:nvSpPr>
          <p:cNvPr id="18" name="TextBox 17"/>
          <p:cNvSpPr txBox="1"/>
          <p:nvPr/>
        </p:nvSpPr>
        <p:spPr>
          <a:xfrm>
            <a:off x="4035040" y="2769071"/>
            <a:ext cx="478047" cy="200055"/>
          </a:xfrm>
          <a:prstGeom prst="rect">
            <a:avLst/>
          </a:prstGeom>
          <a:solidFill>
            <a:srgbClr val="598BBB"/>
          </a:solidFill>
        </p:spPr>
        <p:txBody>
          <a:bodyPr wrap="square" rtlCol="0">
            <a:spAutoFit/>
          </a:bodyPr>
          <a:lstStyle/>
          <a:p>
            <a:pPr algn="ctr"/>
            <a:r>
              <a:rPr lang="en-US" sz="700" b="1" dirty="0" smtClean="0">
                <a:solidFill>
                  <a:schemeClr val="bg1"/>
                </a:solidFill>
                <a:latin typeface="Gandhi Sans" panose="02000000000000000000"/>
              </a:rPr>
              <a:t>Send</a:t>
            </a:r>
          </a:p>
        </p:txBody>
      </p:sp>
      <p:sp>
        <p:nvSpPr>
          <p:cNvPr id="19" name="TextBox 18"/>
          <p:cNvSpPr txBox="1"/>
          <p:nvPr/>
        </p:nvSpPr>
        <p:spPr>
          <a:xfrm>
            <a:off x="2712757" y="4309065"/>
            <a:ext cx="851131" cy="200055"/>
          </a:xfrm>
          <a:prstGeom prst="rect">
            <a:avLst/>
          </a:prstGeom>
          <a:solidFill>
            <a:srgbClr val="9D9D9C"/>
          </a:solidFill>
        </p:spPr>
        <p:txBody>
          <a:bodyPr wrap="square" rtlCol="0">
            <a:spAutoFit/>
          </a:bodyPr>
          <a:lstStyle/>
          <a:p>
            <a:pPr algn="ctr"/>
            <a:r>
              <a:rPr lang="en-GB" sz="700" b="1" dirty="0" smtClean="0">
                <a:solidFill>
                  <a:schemeClr val="bg1"/>
                </a:solidFill>
                <a:latin typeface="Gandhi Sans" panose="02000000000000000000"/>
              </a:rPr>
              <a:t>Report Tweet</a:t>
            </a:r>
            <a:endParaRPr lang="en-GB" sz="700" b="1" dirty="0">
              <a:solidFill>
                <a:schemeClr val="bg1"/>
              </a:solidFill>
              <a:latin typeface="Gandhi Sans" panose="02000000000000000000"/>
            </a:endParaRPr>
          </a:p>
        </p:txBody>
      </p:sp>
      <p:sp>
        <p:nvSpPr>
          <p:cNvPr id="20" name="TextBox 19"/>
          <p:cNvSpPr txBox="1"/>
          <p:nvPr/>
        </p:nvSpPr>
        <p:spPr>
          <a:xfrm>
            <a:off x="3135032" y="4551448"/>
            <a:ext cx="788896" cy="306467"/>
          </a:xfrm>
          <a:prstGeom prst="flowChartAlternateProcess">
            <a:avLst/>
          </a:prstGeom>
          <a:solidFill>
            <a:schemeClr val="bg1"/>
          </a:solidFill>
        </p:spPr>
        <p:txBody>
          <a:bodyPr wrap="square" rtlCol="0">
            <a:spAutoFit/>
          </a:bodyPr>
          <a:lstStyle/>
          <a:p>
            <a:pPr algn="ctr"/>
            <a:r>
              <a:rPr lang="en-GB" sz="600" b="1" kern="100" dirty="0" smtClean="0">
                <a:solidFill>
                  <a:srgbClr val="433354"/>
                </a:solidFill>
                <a:latin typeface="Gandhi Sans" panose="02000000000000000000"/>
              </a:rPr>
              <a:t>It’s abusive or harmful</a:t>
            </a:r>
            <a:endParaRPr lang="en-GB" sz="600" b="1" kern="100" dirty="0">
              <a:solidFill>
                <a:srgbClr val="433354"/>
              </a:solidFill>
              <a:latin typeface="Gandhi Sans" panose="02000000000000000000"/>
            </a:endParaRPr>
          </a:p>
        </p:txBody>
      </p:sp>
      <p:sp>
        <p:nvSpPr>
          <p:cNvPr id="22" name="TextBox 21"/>
          <p:cNvSpPr txBox="1"/>
          <p:nvPr/>
        </p:nvSpPr>
        <p:spPr>
          <a:xfrm>
            <a:off x="3494357" y="3767233"/>
            <a:ext cx="1077643" cy="306467"/>
          </a:xfrm>
          <a:prstGeom prst="flowChartAlternateProcess">
            <a:avLst/>
          </a:prstGeom>
          <a:solidFill>
            <a:schemeClr val="bg1"/>
          </a:solidFill>
        </p:spPr>
        <p:txBody>
          <a:bodyPr wrap="square" rtlCol="0">
            <a:spAutoFit/>
          </a:bodyPr>
          <a:lstStyle/>
          <a:p>
            <a:pPr algn="ctr"/>
            <a:r>
              <a:rPr lang="en-US" sz="600" b="1" kern="100" dirty="0" smtClean="0">
                <a:solidFill>
                  <a:srgbClr val="433354"/>
                </a:solidFill>
                <a:latin typeface="Gandhi Sans" panose="02000000000000000000"/>
              </a:rPr>
              <a:t>It </a:t>
            </a:r>
            <a:r>
              <a:rPr lang="en-US" sz="600" b="1" kern="100" dirty="0">
                <a:solidFill>
                  <a:srgbClr val="433354"/>
                </a:solidFill>
                <a:latin typeface="Gandhi Sans" panose="02000000000000000000"/>
              </a:rPr>
              <a:t>directs hate against a protected category (...)</a:t>
            </a:r>
            <a:endParaRPr lang="en-GB" sz="600" b="1" kern="100" dirty="0">
              <a:solidFill>
                <a:srgbClr val="433354"/>
              </a:solidFill>
              <a:latin typeface="Gandhi Sans" panose="02000000000000000000"/>
            </a:endParaRPr>
          </a:p>
        </p:txBody>
      </p:sp>
      <p:sp>
        <p:nvSpPr>
          <p:cNvPr id="23" name="TextBox 22"/>
          <p:cNvSpPr txBox="1"/>
          <p:nvPr/>
        </p:nvSpPr>
        <p:spPr>
          <a:xfrm>
            <a:off x="3968023" y="4231253"/>
            <a:ext cx="518337" cy="230832"/>
          </a:xfrm>
          <a:prstGeom prst="rect">
            <a:avLst/>
          </a:prstGeom>
          <a:solidFill>
            <a:srgbClr val="009EE3"/>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900" dirty="0" smtClean="0">
                <a:solidFill>
                  <a:srgbClr val="E13014"/>
                </a:solidFill>
                <a:latin typeface="Gandhi Sans" panose="02000000000000000000"/>
              </a:rPr>
              <a:t>Block</a:t>
            </a:r>
            <a:endParaRPr lang="en-GB" sz="900" dirty="0">
              <a:solidFill>
                <a:srgbClr val="E13014"/>
              </a:solidFill>
              <a:latin typeface="Gandhi Sans" panose="02000000000000000000"/>
            </a:endParaRPr>
          </a:p>
        </p:txBody>
      </p:sp>
      <p:sp>
        <p:nvSpPr>
          <p:cNvPr id="24" name="TextBox 23"/>
          <p:cNvSpPr txBox="1"/>
          <p:nvPr/>
        </p:nvSpPr>
        <p:spPr>
          <a:xfrm>
            <a:off x="4774810" y="1945310"/>
            <a:ext cx="1150658" cy="461665"/>
          </a:xfrm>
          <a:prstGeom prst="rect">
            <a:avLst/>
          </a:prstGeom>
          <a:solidFill>
            <a:srgbClr val="A0D3C8"/>
          </a:solidFill>
        </p:spPr>
        <p:txBody>
          <a:bodyPr wrap="square" rtlCol="0">
            <a:spAutoFit/>
          </a:bodyPr>
          <a:lstStyle/>
          <a:p>
            <a:pPr algn="ctr"/>
            <a:r>
              <a:rPr lang="en-GB" sz="800" b="1" cap="all" dirty="0" smtClean="0">
                <a:solidFill>
                  <a:schemeClr val="bg1"/>
                </a:solidFill>
                <a:latin typeface="Gandhi Sans" panose="02000000000000000000"/>
              </a:rPr>
              <a:t>Contact the concerned PUBLISHER</a:t>
            </a:r>
            <a:endParaRPr lang="en-GB" sz="800" b="1" cap="all" dirty="0">
              <a:solidFill>
                <a:schemeClr val="bg1"/>
              </a:solidFill>
              <a:latin typeface="Gandhi Sans" panose="02000000000000000000"/>
            </a:endParaRPr>
          </a:p>
        </p:txBody>
      </p:sp>
      <p:sp>
        <p:nvSpPr>
          <p:cNvPr id="25" name="TextBox 24"/>
          <p:cNvSpPr txBox="1"/>
          <p:nvPr/>
        </p:nvSpPr>
        <p:spPr>
          <a:xfrm>
            <a:off x="6109117" y="1988840"/>
            <a:ext cx="1425749" cy="323165"/>
          </a:xfrm>
          <a:prstGeom prst="rect">
            <a:avLst/>
          </a:prstGeom>
          <a:solidFill>
            <a:srgbClr val="C1D100"/>
          </a:solidFill>
        </p:spPr>
        <p:txBody>
          <a:bodyPr wrap="square" rtlCol="0">
            <a:spAutoFit/>
          </a:bodyPr>
          <a:lstStyle/>
          <a:p>
            <a:pPr algn="ctr"/>
            <a:r>
              <a:rPr lang="en-GB" sz="800" b="1" cap="all" dirty="0" smtClean="0">
                <a:solidFill>
                  <a:schemeClr val="bg1"/>
                </a:solidFill>
                <a:latin typeface="Gandhi Sans" panose="02000000000000000000"/>
              </a:rPr>
              <a:t>CONTACT THE AUTHOR</a:t>
            </a:r>
          </a:p>
          <a:p>
            <a:pPr algn="ctr"/>
            <a:endParaRPr lang="en-GB" sz="400" b="1" cap="all" dirty="0" smtClean="0">
              <a:solidFill>
                <a:schemeClr val="bg1"/>
              </a:solidFill>
              <a:latin typeface="Gandhi Sans" panose="02000000000000000000"/>
            </a:endParaRPr>
          </a:p>
          <a:p>
            <a:pPr algn="ctr"/>
            <a:endParaRPr lang="en-GB" sz="300" b="1" cap="all" dirty="0">
              <a:solidFill>
                <a:schemeClr val="bg1"/>
              </a:solidFill>
              <a:latin typeface="Gandhi Sans" panose="02000000000000000000"/>
            </a:endParaRPr>
          </a:p>
        </p:txBody>
      </p:sp>
      <p:sp>
        <p:nvSpPr>
          <p:cNvPr id="26" name="TextBox 25"/>
          <p:cNvSpPr txBox="1"/>
          <p:nvPr/>
        </p:nvSpPr>
        <p:spPr>
          <a:xfrm>
            <a:off x="6209051" y="5014067"/>
            <a:ext cx="1225879" cy="584775"/>
          </a:xfrm>
          <a:prstGeom prst="rect">
            <a:avLst/>
          </a:prstGeom>
          <a:solidFill>
            <a:srgbClr val="C1D100"/>
          </a:solidFill>
        </p:spPr>
        <p:txBody>
          <a:bodyPr wrap="square" rtlCol="0">
            <a:spAutoFit/>
          </a:bodyPr>
          <a:lstStyle/>
          <a:p>
            <a:pPr algn="ctr"/>
            <a:r>
              <a:rPr lang="en-GB" sz="800" b="1" cap="all" dirty="0">
                <a:solidFill>
                  <a:schemeClr val="bg1"/>
                </a:solidFill>
                <a:latin typeface="Gandhi Sans" panose="02000000000000000000"/>
              </a:rPr>
              <a:t>professional associations or </a:t>
            </a:r>
            <a:r>
              <a:rPr lang="en-GB" sz="800" b="1" cap="all" dirty="0" smtClean="0">
                <a:solidFill>
                  <a:schemeClr val="bg1"/>
                </a:solidFill>
                <a:latin typeface="Gandhi Sans" panose="02000000000000000000"/>
              </a:rPr>
              <a:t>journalists’ UNIONS</a:t>
            </a:r>
            <a:endParaRPr lang="en-GB" sz="300" b="1" cap="all" dirty="0">
              <a:solidFill>
                <a:schemeClr val="bg1"/>
              </a:solidFill>
              <a:latin typeface="Gandhi Sans" panose="02000000000000000000"/>
            </a:endParaRPr>
          </a:p>
        </p:txBody>
      </p:sp>
      <p:sp>
        <p:nvSpPr>
          <p:cNvPr id="27" name="TextBox 26"/>
          <p:cNvSpPr txBox="1"/>
          <p:nvPr/>
        </p:nvSpPr>
        <p:spPr>
          <a:xfrm>
            <a:off x="6109116" y="3491287"/>
            <a:ext cx="1425749" cy="461665"/>
          </a:xfrm>
          <a:prstGeom prst="rect">
            <a:avLst/>
          </a:prstGeom>
          <a:solidFill>
            <a:srgbClr val="A0D3C8"/>
          </a:solidFill>
        </p:spPr>
        <p:txBody>
          <a:bodyPr wrap="square" rtlCol="0">
            <a:spAutoFit/>
          </a:bodyPr>
          <a:lstStyle/>
          <a:p>
            <a:pPr algn="ctr"/>
            <a:r>
              <a:rPr lang="en-GB" sz="800" b="1" cap="all" dirty="0" smtClean="0">
                <a:solidFill>
                  <a:schemeClr val="bg1"/>
                </a:solidFill>
                <a:latin typeface="Gandhi Sans" panose="02000000000000000000"/>
              </a:rPr>
              <a:t>Contact the AUTHOR VIA SOCIAL MEDIA</a:t>
            </a:r>
          </a:p>
          <a:p>
            <a:pPr algn="ctr"/>
            <a:endParaRPr lang="en-GB" sz="800" b="1" cap="all" dirty="0">
              <a:solidFill>
                <a:schemeClr val="bg1"/>
              </a:solidFill>
              <a:latin typeface="Gandhi Sans" panose="02000000000000000000"/>
            </a:endParaRPr>
          </a:p>
        </p:txBody>
      </p:sp>
      <p:sp>
        <p:nvSpPr>
          <p:cNvPr id="28" name="TextBox 27"/>
          <p:cNvSpPr txBox="1"/>
          <p:nvPr/>
        </p:nvSpPr>
        <p:spPr>
          <a:xfrm>
            <a:off x="4624238" y="4932908"/>
            <a:ext cx="1362817" cy="1323439"/>
          </a:xfrm>
          <a:prstGeom prst="rect">
            <a:avLst/>
          </a:prstGeom>
          <a:solidFill>
            <a:srgbClr val="A0D3C8"/>
          </a:solidFill>
        </p:spPr>
        <p:txBody>
          <a:bodyPr wrap="square" rtlCol="0">
            <a:spAutoFit/>
          </a:bodyPr>
          <a:lstStyle/>
          <a:p>
            <a:pPr algn="ctr"/>
            <a:endParaRPr lang="en-GB" sz="800" b="1" cap="all" dirty="0" smtClean="0">
              <a:solidFill>
                <a:schemeClr val="bg1"/>
              </a:solidFill>
              <a:latin typeface="Gandhi Sans" panose="02000000000000000000"/>
            </a:endParaRPr>
          </a:p>
          <a:p>
            <a:pPr algn="ctr"/>
            <a:r>
              <a:rPr lang="en-GB" sz="800" b="1" cap="all" dirty="0" smtClean="0">
                <a:solidFill>
                  <a:schemeClr val="bg1"/>
                </a:solidFill>
                <a:latin typeface="Gandhi Sans" panose="02000000000000000000"/>
              </a:rPr>
              <a:t>HOW TO WRITE THE COMPLAINT?</a:t>
            </a:r>
          </a:p>
          <a:p>
            <a:pPr algn="ctr"/>
            <a:endParaRPr lang="en-GB" sz="800" b="1" cap="all" dirty="0">
              <a:solidFill>
                <a:schemeClr val="bg1"/>
              </a:solidFill>
              <a:latin typeface="Gandhi Sans" panose="02000000000000000000"/>
            </a:endParaRPr>
          </a:p>
          <a:p>
            <a:pPr algn="ctr"/>
            <a:endParaRPr lang="en-GB" sz="800" b="1" cap="all" dirty="0">
              <a:solidFill>
                <a:schemeClr val="bg1"/>
              </a:solidFill>
              <a:latin typeface="Gandhi Sans" panose="02000000000000000000"/>
            </a:endParaRPr>
          </a:p>
          <a:p>
            <a:pPr algn="ctr"/>
            <a:r>
              <a:rPr lang="en-GB" sz="800" dirty="0" smtClean="0">
                <a:solidFill>
                  <a:srgbClr val="433354"/>
                </a:solidFill>
                <a:latin typeface="Gandhi Sans" panose="02000000000000000000"/>
              </a:rPr>
              <a:t>With </a:t>
            </a:r>
            <a:r>
              <a:rPr lang="en-GB" sz="800" b="1" dirty="0" smtClean="0">
                <a:solidFill>
                  <a:srgbClr val="433354"/>
                </a:solidFill>
                <a:latin typeface="Gandhi Sans" panose="02000000000000000000"/>
              </a:rPr>
              <a:t>respect</a:t>
            </a:r>
            <a:r>
              <a:rPr lang="en-GB" sz="800" dirty="0" smtClean="0">
                <a:solidFill>
                  <a:srgbClr val="433354"/>
                </a:solidFill>
                <a:latin typeface="Gandhi Sans" panose="02000000000000000000"/>
              </a:rPr>
              <a:t>.</a:t>
            </a:r>
          </a:p>
          <a:p>
            <a:pPr algn="ctr"/>
            <a:r>
              <a:rPr lang="en-GB" sz="800" b="1" dirty="0" smtClean="0">
                <a:solidFill>
                  <a:srgbClr val="433354"/>
                </a:solidFill>
                <a:latin typeface="Gandhi Sans" panose="02000000000000000000"/>
              </a:rPr>
              <a:t>Ethically</a:t>
            </a:r>
            <a:r>
              <a:rPr lang="en-GB" sz="800" dirty="0" smtClean="0">
                <a:solidFill>
                  <a:srgbClr val="433354"/>
                </a:solidFill>
                <a:latin typeface="Gandhi Sans" panose="02000000000000000000"/>
              </a:rPr>
              <a:t> correct.</a:t>
            </a:r>
          </a:p>
          <a:p>
            <a:pPr algn="ctr"/>
            <a:r>
              <a:rPr lang="en-GB" sz="800" dirty="0" smtClean="0">
                <a:solidFill>
                  <a:srgbClr val="433354"/>
                </a:solidFill>
                <a:latin typeface="Gandhi Sans" panose="02000000000000000000"/>
              </a:rPr>
              <a:t>Offering </a:t>
            </a:r>
            <a:r>
              <a:rPr lang="en-GB" sz="800" b="1" dirty="0" smtClean="0">
                <a:solidFill>
                  <a:srgbClr val="433354"/>
                </a:solidFill>
                <a:latin typeface="Gandhi Sans" panose="02000000000000000000"/>
              </a:rPr>
              <a:t>verified data </a:t>
            </a:r>
            <a:r>
              <a:rPr lang="en-GB" sz="800" dirty="0" smtClean="0">
                <a:solidFill>
                  <a:srgbClr val="433354"/>
                </a:solidFill>
                <a:latin typeface="Gandhi Sans" panose="02000000000000000000"/>
              </a:rPr>
              <a:t>to </a:t>
            </a:r>
            <a:r>
              <a:rPr lang="en-GB" sz="800" b="1" dirty="0" smtClean="0">
                <a:solidFill>
                  <a:srgbClr val="433354"/>
                </a:solidFill>
                <a:latin typeface="Gandhi Sans" panose="02000000000000000000"/>
              </a:rPr>
              <a:t>contradict</a:t>
            </a:r>
            <a:r>
              <a:rPr lang="en-GB" sz="800" dirty="0" smtClean="0">
                <a:solidFill>
                  <a:srgbClr val="433354"/>
                </a:solidFill>
                <a:latin typeface="Gandhi Sans" panose="02000000000000000000"/>
              </a:rPr>
              <a:t> the news.</a:t>
            </a:r>
          </a:p>
          <a:p>
            <a:pPr algn="ctr"/>
            <a:endParaRPr lang="en-GB" sz="800" b="1" cap="all" dirty="0">
              <a:solidFill>
                <a:schemeClr val="bg1"/>
              </a:solidFill>
              <a:latin typeface="Gandhi Sans" panose="02000000000000000000"/>
            </a:endParaRPr>
          </a:p>
        </p:txBody>
      </p:sp>
      <p:sp>
        <p:nvSpPr>
          <p:cNvPr id="29" name="TextBox 28"/>
          <p:cNvSpPr txBox="1"/>
          <p:nvPr/>
        </p:nvSpPr>
        <p:spPr>
          <a:xfrm>
            <a:off x="2771800" y="5836622"/>
            <a:ext cx="1427195" cy="184666"/>
          </a:xfrm>
          <a:prstGeom prst="rect">
            <a:avLst/>
          </a:prstGeom>
          <a:solidFill>
            <a:schemeClr val="bg1"/>
          </a:solidFill>
        </p:spPr>
        <p:txBody>
          <a:bodyPr wrap="square" rtlCol="0">
            <a:spAutoFit/>
          </a:bodyPr>
          <a:lstStyle/>
          <a:p>
            <a:pPr algn="ctr"/>
            <a:r>
              <a:rPr lang="en-US" sz="600" b="1" dirty="0" smtClean="0">
                <a:solidFill>
                  <a:srgbClr val="433354"/>
                </a:solidFill>
                <a:latin typeface="Gandhi Sans" panose="02000000000000000000"/>
              </a:rPr>
              <a:t>Report inappropriate content</a:t>
            </a:r>
            <a:endParaRPr lang="en-GB" sz="200" b="1" dirty="0">
              <a:solidFill>
                <a:srgbClr val="433354"/>
              </a:solidFill>
              <a:latin typeface="Gandhi Sans" panose="02000000000000000000"/>
            </a:endParaRPr>
          </a:p>
        </p:txBody>
      </p:sp>
      <p:sp>
        <p:nvSpPr>
          <p:cNvPr id="30" name="TextBox 29"/>
          <p:cNvSpPr txBox="1"/>
          <p:nvPr/>
        </p:nvSpPr>
        <p:spPr>
          <a:xfrm>
            <a:off x="3731312" y="5430825"/>
            <a:ext cx="755048" cy="184666"/>
          </a:xfrm>
          <a:prstGeom prst="rect">
            <a:avLst/>
          </a:prstGeom>
          <a:solidFill>
            <a:srgbClr val="33A9E1"/>
          </a:solidFill>
        </p:spPr>
        <p:txBody>
          <a:bodyPr wrap="square" rtlCol="0">
            <a:spAutoFit/>
          </a:bodyPr>
          <a:lstStyle/>
          <a:p>
            <a:pPr algn="ctr"/>
            <a:r>
              <a:rPr lang="en-US" sz="600" b="1" dirty="0" smtClean="0">
                <a:solidFill>
                  <a:schemeClr val="bg1"/>
                </a:solidFill>
                <a:latin typeface="Gandhi Sans" panose="02000000000000000000"/>
              </a:rPr>
              <a:t>Send</a:t>
            </a:r>
            <a:endParaRPr lang="en-GB" sz="200" b="1" dirty="0">
              <a:solidFill>
                <a:schemeClr val="bg1"/>
              </a:solidFill>
              <a:latin typeface="Gandhi Sans" panose="02000000000000000000"/>
            </a:endParaRPr>
          </a:p>
        </p:txBody>
      </p:sp>
      <p:sp>
        <p:nvSpPr>
          <p:cNvPr id="32" name="TextBox 31"/>
          <p:cNvSpPr txBox="1"/>
          <p:nvPr/>
        </p:nvSpPr>
        <p:spPr>
          <a:xfrm>
            <a:off x="4596837" y="3476908"/>
            <a:ext cx="1425749" cy="307777"/>
          </a:xfrm>
          <a:prstGeom prst="rect">
            <a:avLst/>
          </a:prstGeom>
          <a:solidFill>
            <a:srgbClr val="70B74B"/>
          </a:solidFill>
        </p:spPr>
        <p:txBody>
          <a:bodyPr wrap="square" rtlCol="0">
            <a:spAutoFit/>
          </a:bodyPr>
          <a:lstStyle/>
          <a:p>
            <a:pPr algn="ctr"/>
            <a:r>
              <a:rPr lang="en-GB" sz="800" b="1" cap="all" dirty="0">
                <a:solidFill>
                  <a:schemeClr val="bg1"/>
                </a:solidFill>
                <a:latin typeface="Gandhi Sans" panose="02000000000000000000"/>
              </a:rPr>
              <a:t>reader's </a:t>
            </a:r>
            <a:r>
              <a:rPr lang="en-GB" sz="800" b="1" cap="all" dirty="0" smtClean="0">
                <a:solidFill>
                  <a:schemeClr val="bg1"/>
                </a:solidFill>
                <a:latin typeface="Gandhi Sans" panose="02000000000000000000"/>
              </a:rPr>
              <a:t>ombudsman</a:t>
            </a:r>
          </a:p>
          <a:p>
            <a:pPr algn="ctr"/>
            <a:endParaRPr lang="en-GB" sz="600" b="1" cap="all" dirty="0">
              <a:solidFill>
                <a:schemeClr val="bg1"/>
              </a:solidFill>
              <a:latin typeface="Gandhi Sans" panose="02000000000000000000"/>
            </a:endParaRPr>
          </a:p>
        </p:txBody>
      </p:sp>
      <p:sp>
        <p:nvSpPr>
          <p:cNvPr id="37" name="TextBox 36"/>
          <p:cNvSpPr txBox="1"/>
          <p:nvPr/>
        </p:nvSpPr>
        <p:spPr>
          <a:xfrm>
            <a:off x="1716110" y="6378609"/>
            <a:ext cx="466794" cy="184666"/>
          </a:xfrm>
          <a:prstGeom prst="rect">
            <a:avLst/>
          </a:prstGeom>
          <a:solidFill>
            <a:schemeClr val="bg1"/>
          </a:solidFill>
        </p:spPr>
        <p:txBody>
          <a:bodyPr wrap="none" rtlCol="0">
            <a:spAutoFit/>
          </a:bodyPr>
          <a:lstStyle/>
          <a:p>
            <a:r>
              <a:rPr lang="en-GB" sz="500" dirty="0" smtClean="0">
                <a:latin typeface="Gandhi Sans" panose="02000000000000000000"/>
              </a:rPr>
              <a:t>Financed</a:t>
            </a:r>
            <a:r>
              <a:rPr lang="en-GB" sz="600" dirty="0" smtClean="0">
                <a:latin typeface="Gandhi Sans" panose="02000000000000000000"/>
              </a:rPr>
              <a:t>:</a:t>
            </a:r>
            <a:endParaRPr lang="en-GB" sz="600" dirty="0">
              <a:latin typeface="Gandhi Sans" panose="02000000000000000000"/>
            </a:endParaRPr>
          </a:p>
        </p:txBody>
      </p:sp>
      <p:sp>
        <p:nvSpPr>
          <p:cNvPr id="38" name="TextBox 37"/>
          <p:cNvSpPr txBox="1"/>
          <p:nvPr/>
        </p:nvSpPr>
        <p:spPr>
          <a:xfrm>
            <a:off x="2723838" y="6393998"/>
            <a:ext cx="545342" cy="169277"/>
          </a:xfrm>
          <a:prstGeom prst="rect">
            <a:avLst/>
          </a:prstGeom>
          <a:solidFill>
            <a:schemeClr val="bg1"/>
          </a:solidFill>
        </p:spPr>
        <p:txBody>
          <a:bodyPr wrap="none" rtlCol="0">
            <a:spAutoFit/>
          </a:bodyPr>
          <a:lstStyle/>
          <a:p>
            <a:r>
              <a:rPr lang="en-GB" sz="500" dirty="0" smtClean="0">
                <a:latin typeface="Gandhi Sans" panose="02000000000000000000"/>
              </a:rPr>
              <a:t>Co-financed:</a:t>
            </a:r>
            <a:endParaRPr lang="en-GB" sz="500" dirty="0">
              <a:latin typeface="Gandhi Sans" panose="02000000000000000000"/>
            </a:endParaRPr>
          </a:p>
        </p:txBody>
      </p:sp>
      <p:sp>
        <p:nvSpPr>
          <p:cNvPr id="39" name="TextBox 38"/>
          <p:cNvSpPr txBox="1"/>
          <p:nvPr/>
        </p:nvSpPr>
        <p:spPr>
          <a:xfrm>
            <a:off x="3500709" y="6393998"/>
            <a:ext cx="506870" cy="169277"/>
          </a:xfrm>
          <a:prstGeom prst="rect">
            <a:avLst/>
          </a:prstGeom>
          <a:solidFill>
            <a:schemeClr val="bg1"/>
          </a:solidFill>
        </p:spPr>
        <p:txBody>
          <a:bodyPr wrap="none" rtlCol="0">
            <a:spAutoFit/>
          </a:bodyPr>
          <a:lstStyle/>
          <a:p>
            <a:r>
              <a:rPr lang="en-GB" sz="500" dirty="0" smtClean="0">
                <a:latin typeface="Gandhi Sans" panose="02000000000000000000"/>
              </a:rPr>
              <a:t>Developed:</a:t>
            </a:r>
            <a:endParaRPr lang="en-GB" sz="500" dirty="0">
              <a:latin typeface="Gandhi Sans" panose="02000000000000000000"/>
            </a:endParaRPr>
          </a:p>
        </p:txBody>
      </p:sp>
    </p:spTree>
    <p:extLst>
      <p:ext uri="{BB962C8B-B14F-4D97-AF65-F5344CB8AC3E}">
        <p14:creationId xmlns:p14="http://schemas.microsoft.com/office/powerpoint/2010/main" val="33498971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Captura de pantalla 2014-09-12 11.21.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05"/>
            <a:ext cx="9144000" cy="922264"/>
          </a:xfrm>
          <a:prstGeom prst="rect">
            <a:avLst/>
          </a:prstGeom>
        </p:spPr>
      </p:pic>
      <p:pic>
        <p:nvPicPr>
          <p:cNvPr id="8" name="Imagen 7" descr="Captura de pantalla 2014-09-12 11.21.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0" y="5958578"/>
            <a:ext cx="9144000" cy="922264"/>
          </a:xfrm>
          <a:prstGeom prst="rect">
            <a:avLst/>
          </a:prstGeom>
        </p:spPr>
      </p:pic>
      <p:pic>
        <p:nvPicPr>
          <p:cNvPr id="4" name="Imagen 3" descr="Captura de pantalla de un celular con letras&#10;&#10;Descripción generada automáticamente">
            <a:extLst>
              <a:ext uri="{FF2B5EF4-FFF2-40B4-BE49-F238E27FC236}">
                <a16:creationId xmlns:a16="http://schemas.microsoft.com/office/drawing/2014/main" xmlns="" id="{8064BE74-8A92-4774-B354-9DA58A2D25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
        <p:nvSpPr>
          <p:cNvPr id="5" name="TextBox 4"/>
          <p:cNvSpPr txBox="1"/>
          <p:nvPr/>
        </p:nvSpPr>
        <p:spPr>
          <a:xfrm>
            <a:off x="1175296" y="6237312"/>
            <a:ext cx="670376" cy="215444"/>
          </a:xfrm>
          <a:prstGeom prst="rect">
            <a:avLst/>
          </a:prstGeom>
          <a:solidFill>
            <a:schemeClr val="bg1"/>
          </a:solidFill>
        </p:spPr>
        <p:txBody>
          <a:bodyPr wrap="none" rtlCol="0">
            <a:spAutoFit/>
          </a:bodyPr>
          <a:lstStyle/>
          <a:p>
            <a:r>
              <a:rPr lang="en-GB" sz="800" b="1" dirty="0" smtClean="0">
                <a:latin typeface="Gandhi Sans" panose="02000000000000000000"/>
              </a:rPr>
              <a:t>Financed:</a:t>
            </a:r>
            <a:endParaRPr lang="en-GB" sz="800" b="1" dirty="0">
              <a:latin typeface="Gandhi Sans" panose="02000000000000000000"/>
            </a:endParaRPr>
          </a:p>
        </p:txBody>
      </p:sp>
      <p:sp>
        <p:nvSpPr>
          <p:cNvPr id="6" name="TextBox 5"/>
          <p:cNvSpPr txBox="1"/>
          <p:nvPr/>
        </p:nvSpPr>
        <p:spPr>
          <a:xfrm>
            <a:off x="3073782" y="6237312"/>
            <a:ext cx="806631" cy="215444"/>
          </a:xfrm>
          <a:prstGeom prst="rect">
            <a:avLst/>
          </a:prstGeom>
          <a:solidFill>
            <a:schemeClr val="bg1"/>
          </a:solidFill>
        </p:spPr>
        <p:txBody>
          <a:bodyPr wrap="none" rtlCol="0">
            <a:spAutoFit/>
          </a:bodyPr>
          <a:lstStyle/>
          <a:p>
            <a:r>
              <a:rPr lang="en-GB" sz="800" b="1" dirty="0" smtClean="0">
                <a:latin typeface="Gandhi Sans" panose="02000000000000000000"/>
              </a:rPr>
              <a:t>Co-financed:</a:t>
            </a:r>
            <a:endParaRPr lang="en-GB" sz="800" b="1" dirty="0">
              <a:latin typeface="Gandhi Sans" panose="02000000000000000000"/>
            </a:endParaRPr>
          </a:p>
        </p:txBody>
      </p:sp>
      <p:sp>
        <p:nvSpPr>
          <p:cNvPr id="9" name="TextBox 8"/>
          <p:cNvSpPr txBox="1"/>
          <p:nvPr/>
        </p:nvSpPr>
        <p:spPr>
          <a:xfrm>
            <a:off x="4211839" y="6279961"/>
            <a:ext cx="739305" cy="215444"/>
          </a:xfrm>
          <a:prstGeom prst="rect">
            <a:avLst/>
          </a:prstGeom>
          <a:solidFill>
            <a:schemeClr val="bg1"/>
          </a:solidFill>
        </p:spPr>
        <p:txBody>
          <a:bodyPr wrap="none" rtlCol="0">
            <a:spAutoFit/>
          </a:bodyPr>
          <a:lstStyle/>
          <a:p>
            <a:r>
              <a:rPr lang="en-GB" sz="800" b="1" dirty="0" smtClean="0">
                <a:latin typeface="Gandhi Sans" panose="02000000000000000000"/>
              </a:rPr>
              <a:t>Developed:</a:t>
            </a:r>
            <a:endParaRPr lang="en-GB" sz="800" b="1" dirty="0">
              <a:latin typeface="Gandhi Sans" panose="02000000000000000000"/>
            </a:endParaRPr>
          </a:p>
        </p:txBody>
      </p:sp>
      <p:sp>
        <p:nvSpPr>
          <p:cNvPr id="10" name="TextBox 9"/>
          <p:cNvSpPr txBox="1"/>
          <p:nvPr/>
        </p:nvSpPr>
        <p:spPr>
          <a:xfrm>
            <a:off x="5574114" y="6279961"/>
            <a:ext cx="1040060" cy="215444"/>
          </a:xfrm>
          <a:prstGeom prst="rect">
            <a:avLst/>
          </a:prstGeom>
          <a:solidFill>
            <a:schemeClr val="bg1"/>
          </a:solidFill>
        </p:spPr>
        <p:txBody>
          <a:bodyPr wrap="square" rtlCol="0">
            <a:spAutoFit/>
          </a:bodyPr>
          <a:lstStyle/>
          <a:p>
            <a:r>
              <a:rPr lang="en-GB" sz="800" b="1" i="1" dirty="0" smtClean="0">
                <a:solidFill>
                  <a:srgbClr val="23AE95"/>
                </a:solidFill>
                <a:latin typeface="Arvo" panose="02000000000000000000"/>
              </a:rPr>
              <a:t>Learn more</a:t>
            </a:r>
            <a:endParaRPr lang="en-GB" sz="800" b="1" i="1" dirty="0">
              <a:solidFill>
                <a:srgbClr val="23AE95"/>
              </a:solidFill>
              <a:latin typeface="Arvo" panose="02000000000000000000"/>
            </a:endParaRPr>
          </a:p>
        </p:txBody>
      </p:sp>
      <p:sp>
        <p:nvSpPr>
          <p:cNvPr id="11" name="TextBox 10"/>
          <p:cNvSpPr txBox="1"/>
          <p:nvPr/>
        </p:nvSpPr>
        <p:spPr>
          <a:xfrm>
            <a:off x="6948264" y="6494975"/>
            <a:ext cx="974947" cy="200055"/>
          </a:xfrm>
          <a:prstGeom prst="rect">
            <a:avLst/>
          </a:prstGeom>
          <a:solidFill>
            <a:schemeClr val="bg1"/>
          </a:solidFill>
        </p:spPr>
        <p:txBody>
          <a:bodyPr wrap="none" rtlCol="0">
            <a:spAutoFit/>
          </a:bodyPr>
          <a:lstStyle/>
          <a:p>
            <a:r>
              <a:rPr lang="en-GB" sz="700" b="1" dirty="0" smtClean="0">
                <a:latin typeface="Arvo"/>
              </a:rPr>
              <a:t>STOP RUMOURES</a:t>
            </a:r>
            <a:endParaRPr lang="en-GB" sz="700" b="1" dirty="0">
              <a:latin typeface="Arvo"/>
            </a:endParaRPr>
          </a:p>
        </p:txBody>
      </p:sp>
      <p:sp>
        <p:nvSpPr>
          <p:cNvPr id="2" name="TextBox 1"/>
          <p:cNvSpPr txBox="1"/>
          <p:nvPr/>
        </p:nvSpPr>
        <p:spPr>
          <a:xfrm>
            <a:off x="1619672" y="57228"/>
            <a:ext cx="5559544" cy="707886"/>
          </a:xfrm>
          <a:prstGeom prst="rect">
            <a:avLst/>
          </a:prstGeom>
          <a:solidFill>
            <a:schemeClr val="bg1"/>
          </a:solidFill>
        </p:spPr>
        <p:txBody>
          <a:bodyPr wrap="square" rtlCol="0">
            <a:spAutoFit/>
          </a:bodyPr>
          <a:lstStyle/>
          <a:p>
            <a:r>
              <a:rPr lang="en-GB" sz="4000" dirty="0" smtClean="0">
                <a:solidFill>
                  <a:srgbClr val="6CC24A"/>
                </a:solidFill>
                <a:latin typeface="Gandhi Sans" panose="02000000000000000000"/>
              </a:rPr>
              <a:t>#AntiRumourAgent</a:t>
            </a:r>
            <a:endParaRPr lang="en-GB" sz="4000" dirty="0">
              <a:solidFill>
                <a:srgbClr val="6CC24A"/>
              </a:solidFill>
              <a:latin typeface="Gandhi Sans" panose="02000000000000000000"/>
            </a:endParaRPr>
          </a:p>
        </p:txBody>
      </p:sp>
      <p:sp>
        <p:nvSpPr>
          <p:cNvPr id="12" name="TextBox 11"/>
          <p:cNvSpPr txBox="1"/>
          <p:nvPr/>
        </p:nvSpPr>
        <p:spPr>
          <a:xfrm>
            <a:off x="1312058" y="643738"/>
            <a:ext cx="6519883" cy="400110"/>
          </a:xfrm>
          <a:prstGeom prst="rect">
            <a:avLst/>
          </a:prstGeom>
          <a:solidFill>
            <a:schemeClr val="bg1"/>
          </a:solidFill>
        </p:spPr>
        <p:txBody>
          <a:bodyPr wrap="square" rtlCol="0">
            <a:spAutoFit/>
          </a:bodyPr>
          <a:lstStyle/>
          <a:p>
            <a:pPr algn="ctr"/>
            <a:r>
              <a:rPr lang="en-US" sz="2000" b="1" dirty="0">
                <a:solidFill>
                  <a:srgbClr val="6CC24A"/>
                </a:solidFill>
                <a:latin typeface="Arvo" panose="02000000000000000000"/>
              </a:rPr>
              <a:t>against disinformation in social </a:t>
            </a:r>
            <a:r>
              <a:rPr lang="en-US" sz="2000" b="1" dirty="0" smtClean="0">
                <a:solidFill>
                  <a:srgbClr val="6CC24A"/>
                </a:solidFill>
                <a:latin typeface="Arvo" panose="02000000000000000000"/>
              </a:rPr>
              <a:t>networks </a:t>
            </a:r>
            <a:endParaRPr lang="en-GB" sz="2000" b="1" dirty="0">
              <a:solidFill>
                <a:srgbClr val="6CC24A"/>
              </a:solidFill>
              <a:latin typeface="Arvo" panose="02000000000000000000"/>
            </a:endParaRPr>
          </a:p>
        </p:txBody>
      </p:sp>
      <p:sp>
        <p:nvSpPr>
          <p:cNvPr id="13" name="TextBox 12"/>
          <p:cNvSpPr txBox="1"/>
          <p:nvPr/>
        </p:nvSpPr>
        <p:spPr>
          <a:xfrm>
            <a:off x="2091314" y="1307811"/>
            <a:ext cx="2480685" cy="900246"/>
          </a:xfrm>
          <a:custGeom>
            <a:avLst/>
            <a:gdLst>
              <a:gd name="connsiteX0" fmla="*/ 0 w 2467365"/>
              <a:gd name="connsiteY0" fmla="*/ 0 h 1200329"/>
              <a:gd name="connsiteX1" fmla="*/ 2467365 w 2467365"/>
              <a:gd name="connsiteY1" fmla="*/ 0 h 1200329"/>
              <a:gd name="connsiteX2" fmla="*/ 2467365 w 2467365"/>
              <a:gd name="connsiteY2" fmla="*/ 1200329 h 1200329"/>
              <a:gd name="connsiteX3" fmla="*/ 0 w 2467365"/>
              <a:gd name="connsiteY3" fmla="*/ 1200329 h 1200329"/>
              <a:gd name="connsiteX4" fmla="*/ 0 w 2467365"/>
              <a:gd name="connsiteY4" fmla="*/ 0 h 1200329"/>
              <a:gd name="connsiteX0" fmla="*/ 0 w 2467365"/>
              <a:gd name="connsiteY0" fmla="*/ 0 h 1200329"/>
              <a:gd name="connsiteX1" fmla="*/ 2467365 w 2467365"/>
              <a:gd name="connsiteY1" fmla="*/ 0 h 1200329"/>
              <a:gd name="connsiteX2" fmla="*/ 2467365 w 2467365"/>
              <a:gd name="connsiteY2" fmla="*/ 1200329 h 1200329"/>
              <a:gd name="connsiteX3" fmla="*/ 50800 w 2467365"/>
              <a:gd name="connsiteY3" fmla="*/ 1035229 h 1200329"/>
              <a:gd name="connsiteX4" fmla="*/ 0 w 2467365"/>
              <a:gd name="connsiteY4" fmla="*/ 0 h 1200329"/>
              <a:gd name="connsiteX0" fmla="*/ 0 w 2467365"/>
              <a:gd name="connsiteY0" fmla="*/ 0 h 1035229"/>
              <a:gd name="connsiteX1" fmla="*/ 2467365 w 2467365"/>
              <a:gd name="connsiteY1" fmla="*/ 0 h 1035229"/>
              <a:gd name="connsiteX2" fmla="*/ 2429265 w 2467365"/>
              <a:gd name="connsiteY2" fmla="*/ 1009829 h 1035229"/>
              <a:gd name="connsiteX3" fmla="*/ 50800 w 2467365"/>
              <a:gd name="connsiteY3" fmla="*/ 1035229 h 1035229"/>
              <a:gd name="connsiteX4" fmla="*/ 0 w 2467365"/>
              <a:gd name="connsiteY4" fmla="*/ 0 h 1035229"/>
              <a:gd name="connsiteX0" fmla="*/ 0 w 2454665"/>
              <a:gd name="connsiteY0" fmla="*/ 0 h 1035229"/>
              <a:gd name="connsiteX1" fmla="*/ 2454665 w 2454665"/>
              <a:gd name="connsiteY1" fmla="*/ 50800 h 1035229"/>
              <a:gd name="connsiteX2" fmla="*/ 2429265 w 2454665"/>
              <a:gd name="connsiteY2" fmla="*/ 1009829 h 1035229"/>
              <a:gd name="connsiteX3" fmla="*/ 50800 w 2454665"/>
              <a:gd name="connsiteY3" fmla="*/ 1035229 h 1035229"/>
              <a:gd name="connsiteX4" fmla="*/ 0 w 2454665"/>
              <a:gd name="connsiteY4" fmla="*/ 0 h 1035229"/>
              <a:gd name="connsiteX0" fmla="*/ 0 w 2429265"/>
              <a:gd name="connsiteY0" fmla="*/ 0 h 1035229"/>
              <a:gd name="connsiteX1" fmla="*/ 2353065 w 2429265"/>
              <a:gd name="connsiteY1" fmla="*/ 114300 h 1035229"/>
              <a:gd name="connsiteX2" fmla="*/ 2429265 w 2429265"/>
              <a:gd name="connsiteY2" fmla="*/ 1009829 h 1035229"/>
              <a:gd name="connsiteX3" fmla="*/ 50800 w 2429265"/>
              <a:gd name="connsiteY3" fmla="*/ 1035229 h 1035229"/>
              <a:gd name="connsiteX4" fmla="*/ 0 w 2429265"/>
              <a:gd name="connsiteY4" fmla="*/ 0 h 1035229"/>
              <a:gd name="connsiteX0" fmla="*/ 50800 w 2378465"/>
              <a:gd name="connsiteY0" fmla="*/ 0 h 946329"/>
              <a:gd name="connsiteX1" fmla="*/ 2302265 w 2378465"/>
              <a:gd name="connsiteY1" fmla="*/ 25400 h 946329"/>
              <a:gd name="connsiteX2" fmla="*/ 2378465 w 2378465"/>
              <a:gd name="connsiteY2" fmla="*/ 920929 h 946329"/>
              <a:gd name="connsiteX3" fmla="*/ 0 w 2378465"/>
              <a:gd name="connsiteY3" fmla="*/ 946329 h 946329"/>
              <a:gd name="connsiteX4" fmla="*/ 50800 w 2378465"/>
              <a:gd name="connsiteY4" fmla="*/ 0 h 946329"/>
              <a:gd name="connsiteX0" fmla="*/ 26693 w 2354358"/>
              <a:gd name="connsiteY0" fmla="*/ 0 h 920929"/>
              <a:gd name="connsiteX1" fmla="*/ 2278158 w 2354358"/>
              <a:gd name="connsiteY1" fmla="*/ 25400 h 920929"/>
              <a:gd name="connsiteX2" fmla="*/ 2354358 w 2354358"/>
              <a:gd name="connsiteY2" fmla="*/ 920929 h 920929"/>
              <a:gd name="connsiteX3" fmla="*/ 0 w 2354358"/>
              <a:gd name="connsiteY3" fmla="*/ 844729 h 920929"/>
              <a:gd name="connsiteX4" fmla="*/ 26693 w 2354358"/>
              <a:gd name="connsiteY4" fmla="*/ 0 h 920929"/>
              <a:gd name="connsiteX0" fmla="*/ 26693 w 2354358"/>
              <a:gd name="connsiteY0" fmla="*/ 0 h 844729"/>
              <a:gd name="connsiteX1" fmla="*/ 2278158 w 2354358"/>
              <a:gd name="connsiteY1" fmla="*/ 25400 h 844729"/>
              <a:gd name="connsiteX2" fmla="*/ 2354358 w 2354358"/>
              <a:gd name="connsiteY2" fmla="*/ 844729 h 844729"/>
              <a:gd name="connsiteX3" fmla="*/ 0 w 2354358"/>
              <a:gd name="connsiteY3" fmla="*/ 844729 h 844729"/>
              <a:gd name="connsiteX4" fmla="*/ 26693 w 2354358"/>
              <a:gd name="connsiteY4" fmla="*/ 0 h 844729"/>
              <a:gd name="connsiteX0" fmla="*/ 26693 w 2354358"/>
              <a:gd name="connsiteY0" fmla="*/ 0 h 929395"/>
              <a:gd name="connsiteX1" fmla="*/ 2278158 w 2354358"/>
              <a:gd name="connsiteY1" fmla="*/ 25400 h 929395"/>
              <a:gd name="connsiteX2" fmla="*/ 2354358 w 2354358"/>
              <a:gd name="connsiteY2" fmla="*/ 844729 h 929395"/>
              <a:gd name="connsiteX3" fmla="*/ 0 w 2354358"/>
              <a:gd name="connsiteY3" fmla="*/ 844729 h 929395"/>
              <a:gd name="connsiteX4" fmla="*/ 26693 w 2354358"/>
              <a:gd name="connsiteY4" fmla="*/ 0 h 929395"/>
              <a:gd name="connsiteX0" fmla="*/ 26693 w 2354358"/>
              <a:gd name="connsiteY0" fmla="*/ 0 h 929395"/>
              <a:gd name="connsiteX1" fmla="*/ 2121465 w 2354358"/>
              <a:gd name="connsiteY1" fmla="*/ 25400 h 929395"/>
              <a:gd name="connsiteX2" fmla="*/ 2354358 w 2354358"/>
              <a:gd name="connsiteY2" fmla="*/ 844729 h 929395"/>
              <a:gd name="connsiteX3" fmla="*/ 0 w 2354358"/>
              <a:gd name="connsiteY3" fmla="*/ 844729 h 929395"/>
              <a:gd name="connsiteX4" fmla="*/ 26693 w 2354358"/>
              <a:gd name="connsiteY4" fmla="*/ 0 h 929395"/>
              <a:gd name="connsiteX0" fmla="*/ 123119 w 2354358"/>
              <a:gd name="connsiteY0" fmla="*/ 0 h 903995"/>
              <a:gd name="connsiteX1" fmla="*/ 2121465 w 2354358"/>
              <a:gd name="connsiteY1" fmla="*/ 0 h 903995"/>
              <a:gd name="connsiteX2" fmla="*/ 2354358 w 2354358"/>
              <a:gd name="connsiteY2" fmla="*/ 819329 h 903995"/>
              <a:gd name="connsiteX3" fmla="*/ 0 w 2354358"/>
              <a:gd name="connsiteY3" fmla="*/ 819329 h 903995"/>
              <a:gd name="connsiteX4" fmla="*/ 123119 w 2354358"/>
              <a:gd name="connsiteY4" fmla="*/ 0 h 903995"/>
              <a:gd name="connsiteX0" fmla="*/ 148612 w 2354358"/>
              <a:gd name="connsiteY0" fmla="*/ 76489 h 903995"/>
              <a:gd name="connsiteX1" fmla="*/ 2121465 w 2354358"/>
              <a:gd name="connsiteY1" fmla="*/ 0 h 903995"/>
              <a:gd name="connsiteX2" fmla="*/ 2354358 w 2354358"/>
              <a:gd name="connsiteY2" fmla="*/ 819329 h 903995"/>
              <a:gd name="connsiteX3" fmla="*/ 0 w 2354358"/>
              <a:gd name="connsiteY3" fmla="*/ 819329 h 903995"/>
              <a:gd name="connsiteX4" fmla="*/ 148612 w 2354358"/>
              <a:gd name="connsiteY4" fmla="*/ 76489 h 903995"/>
              <a:gd name="connsiteX0" fmla="*/ 148612 w 2354358"/>
              <a:gd name="connsiteY0" fmla="*/ 51089 h 878595"/>
              <a:gd name="connsiteX1" fmla="*/ 2073252 w 2354358"/>
              <a:gd name="connsiteY1" fmla="*/ 0 h 878595"/>
              <a:gd name="connsiteX2" fmla="*/ 2354358 w 2354358"/>
              <a:gd name="connsiteY2" fmla="*/ 793929 h 878595"/>
              <a:gd name="connsiteX3" fmla="*/ 0 w 2354358"/>
              <a:gd name="connsiteY3" fmla="*/ 793929 h 878595"/>
              <a:gd name="connsiteX4" fmla="*/ 148612 w 2354358"/>
              <a:gd name="connsiteY4" fmla="*/ 51089 h 878595"/>
              <a:gd name="connsiteX0" fmla="*/ 148612 w 2354358"/>
              <a:gd name="connsiteY0" fmla="*/ 25689 h 853195"/>
              <a:gd name="connsiteX1" fmla="*/ 2012986 w 2354358"/>
              <a:gd name="connsiteY1" fmla="*/ 0 h 853195"/>
              <a:gd name="connsiteX2" fmla="*/ 2354358 w 2354358"/>
              <a:gd name="connsiteY2" fmla="*/ 768529 h 853195"/>
              <a:gd name="connsiteX3" fmla="*/ 0 w 2354358"/>
              <a:gd name="connsiteY3" fmla="*/ 768529 h 853195"/>
              <a:gd name="connsiteX4" fmla="*/ 148612 w 2354358"/>
              <a:gd name="connsiteY4" fmla="*/ 25689 h 853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4358" h="853195">
                <a:moveTo>
                  <a:pt x="148612" y="25689"/>
                </a:moveTo>
                <a:lnTo>
                  <a:pt x="2012986" y="0"/>
                </a:lnTo>
                <a:lnTo>
                  <a:pt x="2354358" y="768529"/>
                </a:lnTo>
                <a:cubicBezTo>
                  <a:pt x="1593679" y="959029"/>
                  <a:pt x="784786" y="768529"/>
                  <a:pt x="0" y="768529"/>
                </a:cubicBezTo>
                <a:lnTo>
                  <a:pt x="148612" y="25689"/>
                </a:lnTo>
                <a:close/>
              </a:path>
            </a:pathLst>
          </a:custGeom>
          <a:solidFill>
            <a:srgbClr val="F39200"/>
          </a:solidFill>
        </p:spPr>
        <p:txBody>
          <a:bodyPr wrap="square" rtlCol="0">
            <a:spAutoFit/>
          </a:bodyPr>
          <a:lstStyle/>
          <a:p>
            <a:pPr algn="ctr"/>
            <a:r>
              <a:rPr lang="en-US" sz="1750" dirty="0" smtClean="0">
                <a:latin typeface="Arvo" panose="02000000000000000000"/>
              </a:rPr>
              <a:t>Do </a:t>
            </a:r>
            <a:r>
              <a:rPr lang="en-US" sz="1750" dirty="0">
                <a:latin typeface="Arvo" panose="02000000000000000000"/>
              </a:rPr>
              <a:t>not share if </a:t>
            </a:r>
            <a:r>
              <a:rPr lang="en-US" sz="1750" dirty="0" smtClean="0">
                <a:latin typeface="Arvo" panose="02000000000000000000"/>
              </a:rPr>
              <a:t>the accuracy of the content is not clear</a:t>
            </a:r>
            <a:endParaRPr lang="en-GB" sz="1750" dirty="0">
              <a:latin typeface="Arvo" panose="02000000000000000000"/>
            </a:endParaRPr>
          </a:p>
        </p:txBody>
      </p:sp>
      <p:sp>
        <p:nvSpPr>
          <p:cNvPr id="14" name="TextBox 13"/>
          <p:cNvSpPr txBox="1"/>
          <p:nvPr/>
        </p:nvSpPr>
        <p:spPr>
          <a:xfrm>
            <a:off x="4705009" y="1628800"/>
            <a:ext cx="2215329" cy="836180"/>
          </a:xfrm>
          <a:custGeom>
            <a:avLst/>
            <a:gdLst>
              <a:gd name="connsiteX0" fmla="*/ 0 w 2275629"/>
              <a:gd name="connsiteY0" fmla="*/ 0 h 645185"/>
              <a:gd name="connsiteX1" fmla="*/ 2275629 w 2275629"/>
              <a:gd name="connsiteY1" fmla="*/ 0 h 645185"/>
              <a:gd name="connsiteX2" fmla="*/ 2275629 w 2275629"/>
              <a:gd name="connsiteY2" fmla="*/ 645185 h 645185"/>
              <a:gd name="connsiteX3" fmla="*/ 0 w 2275629"/>
              <a:gd name="connsiteY3" fmla="*/ 645185 h 645185"/>
              <a:gd name="connsiteX4" fmla="*/ 0 w 2275629"/>
              <a:gd name="connsiteY4" fmla="*/ 0 h 645185"/>
              <a:gd name="connsiteX0" fmla="*/ 63500 w 2275629"/>
              <a:gd name="connsiteY0" fmla="*/ 25400 h 645185"/>
              <a:gd name="connsiteX1" fmla="*/ 2275629 w 2275629"/>
              <a:gd name="connsiteY1" fmla="*/ 0 h 645185"/>
              <a:gd name="connsiteX2" fmla="*/ 2275629 w 2275629"/>
              <a:gd name="connsiteY2" fmla="*/ 645185 h 645185"/>
              <a:gd name="connsiteX3" fmla="*/ 0 w 2275629"/>
              <a:gd name="connsiteY3" fmla="*/ 645185 h 645185"/>
              <a:gd name="connsiteX4" fmla="*/ 63500 w 2275629"/>
              <a:gd name="connsiteY4" fmla="*/ 25400 h 645185"/>
              <a:gd name="connsiteX0" fmla="*/ 63500 w 2275629"/>
              <a:gd name="connsiteY0" fmla="*/ 25400 h 645185"/>
              <a:gd name="connsiteX1" fmla="*/ 2199429 w 2275629"/>
              <a:gd name="connsiteY1" fmla="*/ 0 h 645185"/>
              <a:gd name="connsiteX2" fmla="*/ 2275629 w 2275629"/>
              <a:gd name="connsiteY2" fmla="*/ 645185 h 645185"/>
              <a:gd name="connsiteX3" fmla="*/ 0 w 2275629"/>
              <a:gd name="connsiteY3" fmla="*/ 645185 h 645185"/>
              <a:gd name="connsiteX4" fmla="*/ 63500 w 2275629"/>
              <a:gd name="connsiteY4" fmla="*/ 25400 h 645185"/>
              <a:gd name="connsiteX0" fmla="*/ 63500 w 2275629"/>
              <a:gd name="connsiteY0" fmla="*/ 0 h 619785"/>
              <a:gd name="connsiteX1" fmla="*/ 2199429 w 2275629"/>
              <a:gd name="connsiteY1" fmla="*/ 36720 h 619785"/>
              <a:gd name="connsiteX2" fmla="*/ 2275629 w 2275629"/>
              <a:gd name="connsiteY2" fmla="*/ 619785 h 619785"/>
              <a:gd name="connsiteX3" fmla="*/ 0 w 2275629"/>
              <a:gd name="connsiteY3" fmla="*/ 619785 h 619785"/>
              <a:gd name="connsiteX4" fmla="*/ 63500 w 2275629"/>
              <a:gd name="connsiteY4" fmla="*/ 0 h 619785"/>
              <a:gd name="connsiteX0" fmla="*/ 63500 w 2199429"/>
              <a:gd name="connsiteY0" fmla="*/ 0 h 619785"/>
              <a:gd name="connsiteX1" fmla="*/ 2199429 w 2199429"/>
              <a:gd name="connsiteY1" fmla="*/ 36720 h 619785"/>
              <a:gd name="connsiteX2" fmla="*/ 2166247 w 2199429"/>
              <a:gd name="connsiteY2" fmla="*/ 566540 h 619785"/>
              <a:gd name="connsiteX3" fmla="*/ 0 w 2199429"/>
              <a:gd name="connsiteY3" fmla="*/ 619785 h 619785"/>
              <a:gd name="connsiteX4" fmla="*/ 63500 w 2199429"/>
              <a:gd name="connsiteY4" fmla="*/ 0 h 619785"/>
              <a:gd name="connsiteX0" fmla="*/ 0 w 2135929"/>
              <a:gd name="connsiteY0" fmla="*/ 0 h 584288"/>
              <a:gd name="connsiteX1" fmla="*/ 2135929 w 2135929"/>
              <a:gd name="connsiteY1" fmla="*/ 36720 h 584288"/>
              <a:gd name="connsiteX2" fmla="*/ 2102747 w 2135929"/>
              <a:gd name="connsiteY2" fmla="*/ 566540 h 584288"/>
              <a:gd name="connsiteX3" fmla="*/ 59555 w 2135929"/>
              <a:gd name="connsiteY3" fmla="*/ 584288 h 584288"/>
              <a:gd name="connsiteX4" fmla="*/ 0 w 2135929"/>
              <a:gd name="connsiteY4" fmla="*/ 0 h 584288"/>
              <a:gd name="connsiteX0" fmla="*/ 0 w 2108584"/>
              <a:gd name="connsiteY0" fmla="*/ 0 h 548791"/>
              <a:gd name="connsiteX1" fmla="*/ 2108584 w 2108584"/>
              <a:gd name="connsiteY1" fmla="*/ 1223 h 548791"/>
              <a:gd name="connsiteX2" fmla="*/ 2075402 w 2108584"/>
              <a:gd name="connsiteY2" fmla="*/ 531043 h 548791"/>
              <a:gd name="connsiteX3" fmla="*/ 32210 w 2108584"/>
              <a:gd name="connsiteY3" fmla="*/ 548791 h 548791"/>
              <a:gd name="connsiteX4" fmla="*/ 0 w 2108584"/>
              <a:gd name="connsiteY4" fmla="*/ 0 h 548791"/>
              <a:gd name="connsiteX0" fmla="*/ 172882 w 2281466"/>
              <a:gd name="connsiteY0" fmla="*/ 0 h 584288"/>
              <a:gd name="connsiteX1" fmla="*/ 2281466 w 2281466"/>
              <a:gd name="connsiteY1" fmla="*/ 1223 h 584288"/>
              <a:gd name="connsiteX2" fmla="*/ 2248284 w 2281466"/>
              <a:gd name="connsiteY2" fmla="*/ 531043 h 584288"/>
              <a:gd name="connsiteX3" fmla="*/ 0 w 2281466"/>
              <a:gd name="connsiteY3" fmla="*/ 584288 h 584288"/>
              <a:gd name="connsiteX4" fmla="*/ 172882 w 2281466"/>
              <a:gd name="connsiteY4" fmla="*/ 0 h 584288"/>
              <a:gd name="connsiteX0" fmla="*/ 172882 w 2385012"/>
              <a:gd name="connsiteY0" fmla="*/ 0 h 584288"/>
              <a:gd name="connsiteX1" fmla="*/ 2281466 w 2385012"/>
              <a:gd name="connsiteY1" fmla="*/ 1223 h 584288"/>
              <a:gd name="connsiteX2" fmla="*/ 2385012 w 2385012"/>
              <a:gd name="connsiteY2" fmla="*/ 477798 h 584288"/>
              <a:gd name="connsiteX3" fmla="*/ 0 w 2385012"/>
              <a:gd name="connsiteY3" fmla="*/ 584288 h 584288"/>
              <a:gd name="connsiteX4" fmla="*/ 172882 w 2385012"/>
              <a:gd name="connsiteY4" fmla="*/ 0 h 584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012" h="584288">
                <a:moveTo>
                  <a:pt x="172882" y="0"/>
                </a:moveTo>
                <a:lnTo>
                  <a:pt x="2281466" y="1223"/>
                </a:lnTo>
                <a:lnTo>
                  <a:pt x="2385012" y="477798"/>
                </a:lnTo>
                <a:lnTo>
                  <a:pt x="0" y="584288"/>
                </a:lnTo>
                <a:lnTo>
                  <a:pt x="172882" y="0"/>
                </a:lnTo>
                <a:close/>
              </a:path>
            </a:pathLst>
          </a:custGeom>
          <a:solidFill>
            <a:srgbClr val="A0D4C9"/>
          </a:solidFill>
        </p:spPr>
        <p:txBody>
          <a:bodyPr wrap="square" rtlCol="0">
            <a:spAutoFit/>
          </a:bodyPr>
          <a:lstStyle/>
          <a:p>
            <a:pPr algn="ctr"/>
            <a:r>
              <a:rPr lang="en-US" dirty="0" smtClean="0">
                <a:latin typeface="Arvo" panose="02000000000000000000"/>
              </a:rPr>
              <a:t>Send the content </a:t>
            </a:r>
            <a:r>
              <a:rPr lang="en-US" dirty="0">
                <a:latin typeface="Arvo" panose="02000000000000000000"/>
              </a:rPr>
              <a:t>to an anti-rumor initiative</a:t>
            </a:r>
            <a:endParaRPr lang="en-GB" dirty="0">
              <a:latin typeface="Arvo" panose="02000000000000000000"/>
            </a:endParaRPr>
          </a:p>
        </p:txBody>
      </p:sp>
      <p:sp>
        <p:nvSpPr>
          <p:cNvPr id="15" name="TextBox 14"/>
          <p:cNvSpPr txBox="1"/>
          <p:nvPr/>
        </p:nvSpPr>
        <p:spPr>
          <a:xfrm>
            <a:off x="1619672" y="3698706"/>
            <a:ext cx="2676315" cy="846386"/>
          </a:xfrm>
          <a:custGeom>
            <a:avLst/>
            <a:gdLst>
              <a:gd name="connsiteX0" fmla="*/ 0 w 2676315"/>
              <a:gd name="connsiteY0" fmla="*/ 0 h 815608"/>
              <a:gd name="connsiteX1" fmla="*/ 2676315 w 2676315"/>
              <a:gd name="connsiteY1" fmla="*/ 0 h 815608"/>
              <a:gd name="connsiteX2" fmla="*/ 2676315 w 2676315"/>
              <a:gd name="connsiteY2" fmla="*/ 815608 h 815608"/>
              <a:gd name="connsiteX3" fmla="*/ 0 w 2676315"/>
              <a:gd name="connsiteY3" fmla="*/ 815608 h 815608"/>
              <a:gd name="connsiteX4" fmla="*/ 0 w 2676315"/>
              <a:gd name="connsiteY4" fmla="*/ 0 h 815608"/>
              <a:gd name="connsiteX0" fmla="*/ 0 w 2676315"/>
              <a:gd name="connsiteY0" fmla="*/ 0 h 815608"/>
              <a:gd name="connsiteX1" fmla="*/ 2676315 w 2676315"/>
              <a:gd name="connsiteY1" fmla="*/ 0 h 815608"/>
              <a:gd name="connsiteX2" fmla="*/ 2676315 w 2676315"/>
              <a:gd name="connsiteY2" fmla="*/ 815608 h 815608"/>
              <a:gd name="connsiteX3" fmla="*/ 165100 w 2676315"/>
              <a:gd name="connsiteY3" fmla="*/ 764808 h 815608"/>
              <a:gd name="connsiteX4" fmla="*/ 0 w 2676315"/>
              <a:gd name="connsiteY4" fmla="*/ 0 h 815608"/>
              <a:gd name="connsiteX0" fmla="*/ 0 w 2676315"/>
              <a:gd name="connsiteY0" fmla="*/ 0 h 815608"/>
              <a:gd name="connsiteX1" fmla="*/ 2549315 w 2676315"/>
              <a:gd name="connsiteY1" fmla="*/ 73429 h 815608"/>
              <a:gd name="connsiteX2" fmla="*/ 2676315 w 2676315"/>
              <a:gd name="connsiteY2" fmla="*/ 815608 h 815608"/>
              <a:gd name="connsiteX3" fmla="*/ 165100 w 2676315"/>
              <a:gd name="connsiteY3" fmla="*/ 764808 h 815608"/>
              <a:gd name="connsiteX4" fmla="*/ 0 w 2676315"/>
              <a:gd name="connsiteY4" fmla="*/ 0 h 815608"/>
              <a:gd name="connsiteX0" fmla="*/ 0 w 2676315"/>
              <a:gd name="connsiteY0" fmla="*/ 0 h 815608"/>
              <a:gd name="connsiteX1" fmla="*/ 2523915 w 2676315"/>
              <a:gd name="connsiteY1" fmla="*/ 24476 h 815608"/>
              <a:gd name="connsiteX2" fmla="*/ 2676315 w 2676315"/>
              <a:gd name="connsiteY2" fmla="*/ 815608 h 815608"/>
              <a:gd name="connsiteX3" fmla="*/ 165100 w 2676315"/>
              <a:gd name="connsiteY3" fmla="*/ 764808 h 815608"/>
              <a:gd name="connsiteX4" fmla="*/ 0 w 2676315"/>
              <a:gd name="connsiteY4" fmla="*/ 0 h 815608"/>
              <a:gd name="connsiteX0" fmla="*/ 0 w 2676315"/>
              <a:gd name="connsiteY0" fmla="*/ 0 h 815608"/>
              <a:gd name="connsiteX1" fmla="*/ 2650915 w 2676315"/>
              <a:gd name="connsiteY1" fmla="*/ 48953 h 815608"/>
              <a:gd name="connsiteX2" fmla="*/ 2676315 w 2676315"/>
              <a:gd name="connsiteY2" fmla="*/ 815608 h 815608"/>
              <a:gd name="connsiteX3" fmla="*/ 165100 w 2676315"/>
              <a:gd name="connsiteY3" fmla="*/ 764808 h 815608"/>
              <a:gd name="connsiteX4" fmla="*/ 0 w 2676315"/>
              <a:gd name="connsiteY4" fmla="*/ 0 h 815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6315" h="815608">
                <a:moveTo>
                  <a:pt x="0" y="0"/>
                </a:moveTo>
                <a:lnTo>
                  <a:pt x="2650915" y="48953"/>
                </a:lnTo>
                <a:lnTo>
                  <a:pt x="2676315" y="815608"/>
                </a:lnTo>
                <a:lnTo>
                  <a:pt x="165100" y="764808"/>
                </a:lnTo>
                <a:lnTo>
                  <a:pt x="0" y="0"/>
                </a:lnTo>
                <a:close/>
              </a:path>
            </a:pathLst>
          </a:custGeom>
          <a:solidFill>
            <a:srgbClr val="7BC9EE"/>
          </a:solidFill>
        </p:spPr>
        <p:txBody>
          <a:bodyPr wrap="square" rtlCol="0">
            <a:spAutoFit/>
          </a:bodyPr>
          <a:lstStyle/>
          <a:p>
            <a:pPr algn="ctr"/>
            <a:r>
              <a:rPr lang="en-US" dirty="0" smtClean="0">
                <a:latin typeface="Arvo" panose="02000000000000000000"/>
              </a:rPr>
              <a:t>Provide </a:t>
            </a:r>
            <a:r>
              <a:rPr lang="en-US" dirty="0">
                <a:latin typeface="Arvo" panose="02000000000000000000"/>
              </a:rPr>
              <a:t>objective data and </a:t>
            </a:r>
            <a:r>
              <a:rPr lang="en-US" dirty="0" smtClean="0">
                <a:latin typeface="Arvo" panose="02000000000000000000"/>
              </a:rPr>
              <a:t>argue constructively</a:t>
            </a:r>
          </a:p>
          <a:p>
            <a:pPr algn="ctr"/>
            <a:endParaRPr lang="en-GB" sz="1300" dirty="0">
              <a:latin typeface="Arvo" panose="02000000000000000000"/>
            </a:endParaRPr>
          </a:p>
        </p:txBody>
      </p:sp>
      <p:sp>
        <p:nvSpPr>
          <p:cNvPr id="17" name="TextBox 16"/>
          <p:cNvSpPr txBox="1"/>
          <p:nvPr/>
        </p:nvSpPr>
        <p:spPr>
          <a:xfrm>
            <a:off x="4746309" y="2782669"/>
            <a:ext cx="2875612" cy="646331"/>
          </a:xfrm>
          <a:custGeom>
            <a:avLst/>
            <a:gdLst>
              <a:gd name="connsiteX0" fmla="*/ 0 w 2275629"/>
              <a:gd name="connsiteY0" fmla="*/ 0 h 645185"/>
              <a:gd name="connsiteX1" fmla="*/ 2275629 w 2275629"/>
              <a:gd name="connsiteY1" fmla="*/ 0 h 645185"/>
              <a:gd name="connsiteX2" fmla="*/ 2275629 w 2275629"/>
              <a:gd name="connsiteY2" fmla="*/ 645185 h 645185"/>
              <a:gd name="connsiteX3" fmla="*/ 0 w 2275629"/>
              <a:gd name="connsiteY3" fmla="*/ 645185 h 645185"/>
              <a:gd name="connsiteX4" fmla="*/ 0 w 2275629"/>
              <a:gd name="connsiteY4" fmla="*/ 0 h 645185"/>
              <a:gd name="connsiteX0" fmla="*/ 63500 w 2275629"/>
              <a:gd name="connsiteY0" fmla="*/ 25400 h 645185"/>
              <a:gd name="connsiteX1" fmla="*/ 2275629 w 2275629"/>
              <a:gd name="connsiteY1" fmla="*/ 0 h 645185"/>
              <a:gd name="connsiteX2" fmla="*/ 2275629 w 2275629"/>
              <a:gd name="connsiteY2" fmla="*/ 645185 h 645185"/>
              <a:gd name="connsiteX3" fmla="*/ 0 w 2275629"/>
              <a:gd name="connsiteY3" fmla="*/ 645185 h 645185"/>
              <a:gd name="connsiteX4" fmla="*/ 63500 w 2275629"/>
              <a:gd name="connsiteY4" fmla="*/ 25400 h 645185"/>
              <a:gd name="connsiteX0" fmla="*/ 63500 w 2275629"/>
              <a:gd name="connsiteY0" fmla="*/ 25400 h 645185"/>
              <a:gd name="connsiteX1" fmla="*/ 2199429 w 2275629"/>
              <a:gd name="connsiteY1" fmla="*/ 0 h 645185"/>
              <a:gd name="connsiteX2" fmla="*/ 2275629 w 2275629"/>
              <a:gd name="connsiteY2" fmla="*/ 645185 h 645185"/>
              <a:gd name="connsiteX3" fmla="*/ 0 w 2275629"/>
              <a:gd name="connsiteY3" fmla="*/ 645185 h 645185"/>
              <a:gd name="connsiteX4" fmla="*/ 63500 w 2275629"/>
              <a:gd name="connsiteY4" fmla="*/ 25400 h 645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5629" h="645185">
                <a:moveTo>
                  <a:pt x="63500" y="25400"/>
                </a:moveTo>
                <a:lnTo>
                  <a:pt x="2199429" y="0"/>
                </a:lnTo>
                <a:lnTo>
                  <a:pt x="2275629" y="645185"/>
                </a:lnTo>
                <a:lnTo>
                  <a:pt x="0" y="645185"/>
                </a:lnTo>
                <a:lnTo>
                  <a:pt x="63500" y="25400"/>
                </a:lnTo>
                <a:close/>
              </a:path>
            </a:pathLst>
          </a:custGeom>
          <a:solidFill>
            <a:srgbClr val="6FB74C"/>
          </a:solidFill>
        </p:spPr>
        <p:txBody>
          <a:bodyPr wrap="square" rtlCol="0">
            <a:spAutoFit/>
          </a:bodyPr>
          <a:lstStyle/>
          <a:p>
            <a:pPr algn="ctr"/>
            <a:r>
              <a:rPr lang="en-US" dirty="0" smtClean="0">
                <a:latin typeface="Arvo" panose="02000000000000000000"/>
              </a:rPr>
              <a:t>Report </a:t>
            </a:r>
            <a:r>
              <a:rPr lang="en-US" dirty="0">
                <a:latin typeface="Arvo" panose="02000000000000000000"/>
              </a:rPr>
              <a:t>the content to </a:t>
            </a:r>
            <a:r>
              <a:rPr lang="en-US" dirty="0" smtClean="0">
                <a:latin typeface="Arvo" panose="02000000000000000000"/>
              </a:rPr>
              <a:t>respective </a:t>
            </a:r>
            <a:r>
              <a:rPr lang="en-US" dirty="0">
                <a:latin typeface="Arvo" panose="02000000000000000000"/>
              </a:rPr>
              <a:t>social network</a:t>
            </a:r>
            <a:endParaRPr lang="en-GB" dirty="0">
              <a:latin typeface="Arvo" panose="02000000000000000000"/>
            </a:endParaRPr>
          </a:p>
        </p:txBody>
      </p:sp>
      <p:sp>
        <p:nvSpPr>
          <p:cNvPr id="18" name="Rectangle 17"/>
          <p:cNvSpPr/>
          <p:nvPr/>
        </p:nvSpPr>
        <p:spPr>
          <a:xfrm>
            <a:off x="2100673" y="2642122"/>
            <a:ext cx="2207270" cy="671816"/>
          </a:xfrm>
          <a:prstGeom prst="rect">
            <a:avLst/>
          </a:prstGeom>
          <a:solidFill>
            <a:srgbClr val="C1D10B"/>
          </a:solidFill>
        </p:spPr>
        <p:txBody>
          <a:bodyPr wrap="square">
            <a:spAutoFit/>
          </a:bodyPr>
          <a:lstStyle/>
          <a:p>
            <a:pPr algn="ctr"/>
            <a:r>
              <a:rPr lang="en-GB" dirty="0" smtClean="0">
                <a:latin typeface="Arvo" panose="02000000000000000000"/>
              </a:rPr>
              <a:t>Think before you respond</a:t>
            </a:r>
            <a:endParaRPr lang="en-GB" dirty="0">
              <a:latin typeface="Arvo" panose="02000000000000000000"/>
            </a:endParaRPr>
          </a:p>
        </p:txBody>
      </p:sp>
    </p:spTree>
    <p:extLst>
      <p:ext uri="{BB962C8B-B14F-4D97-AF65-F5344CB8AC3E}">
        <p14:creationId xmlns:p14="http://schemas.microsoft.com/office/powerpoint/2010/main" val="34858393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4-09-12 11.21.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922264"/>
          </a:xfrm>
          <a:prstGeom prst="rect">
            <a:avLst/>
          </a:prstGeom>
        </p:spPr>
      </p:pic>
      <p:pic>
        <p:nvPicPr>
          <p:cNvPr id="6" name="Imagen 5" descr="Captura de pantalla 2014-09-12 13.44.07.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8328" y="3717032"/>
            <a:ext cx="3144011" cy="1357879"/>
          </a:xfrm>
          <a:prstGeom prst="rect">
            <a:avLst/>
          </a:prstGeom>
        </p:spPr>
      </p:pic>
      <p:pic>
        <p:nvPicPr>
          <p:cNvPr id="2" name="Imagen 1">
            <a:extLst>
              <a:ext uri="{FF2B5EF4-FFF2-40B4-BE49-F238E27FC236}">
                <a16:creationId xmlns:a16="http://schemas.microsoft.com/office/drawing/2014/main" xmlns="" id="{4159E0A4-709E-4D89-BBF9-1104D8F3031C}"/>
              </a:ext>
            </a:extLst>
          </p:cNvPr>
          <p:cNvPicPr>
            <a:picLocks noChangeAspect="1"/>
          </p:cNvPicPr>
          <p:nvPr/>
        </p:nvPicPr>
        <p:blipFill>
          <a:blip r:embed="rId5"/>
          <a:stretch>
            <a:fillRect/>
          </a:stretch>
        </p:blipFill>
        <p:spPr>
          <a:xfrm>
            <a:off x="2009550" y="922264"/>
            <a:ext cx="5380255" cy="2947278"/>
          </a:xfrm>
          <a:prstGeom prst="rect">
            <a:avLst/>
          </a:prstGeom>
        </p:spPr>
      </p:pic>
      <p:pic>
        <p:nvPicPr>
          <p:cNvPr id="7" name="Imagen 6" descr="Imagen que contiene dibujo&#10;&#10;Descripción generada automáticamente">
            <a:extLst>
              <a:ext uri="{FF2B5EF4-FFF2-40B4-BE49-F238E27FC236}">
                <a16:creationId xmlns:a16="http://schemas.microsoft.com/office/drawing/2014/main" xmlns="" id="{517CD840-F101-4A7C-A991-38D217614D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0260" y="5137797"/>
            <a:ext cx="6101249" cy="1688572"/>
          </a:xfrm>
          <a:prstGeom prst="rect">
            <a:avLst/>
          </a:prstGeom>
        </p:spPr>
      </p:pic>
      <p:sp>
        <p:nvSpPr>
          <p:cNvPr id="3" name="TextBox 2"/>
          <p:cNvSpPr txBox="1"/>
          <p:nvPr/>
        </p:nvSpPr>
        <p:spPr>
          <a:xfrm>
            <a:off x="2668924" y="1121267"/>
            <a:ext cx="3829122" cy="830997"/>
          </a:xfrm>
          <a:prstGeom prst="rect">
            <a:avLst/>
          </a:prstGeom>
          <a:solidFill>
            <a:schemeClr val="bg1"/>
          </a:solidFill>
        </p:spPr>
        <p:txBody>
          <a:bodyPr wrap="square" rtlCol="0">
            <a:spAutoFit/>
          </a:bodyPr>
          <a:lstStyle/>
          <a:p>
            <a:pPr algn="ctr"/>
            <a:r>
              <a:rPr lang="en-US" sz="1600" dirty="0" smtClean="0">
                <a:latin typeface="Arvo" panose="02000000000000000000"/>
              </a:rPr>
              <a:t>And </a:t>
            </a:r>
            <a:r>
              <a:rPr lang="en-US" sz="1600" dirty="0">
                <a:latin typeface="Arvo" panose="02000000000000000000"/>
              </a:rPr>
              <a:t>don't forget to follow us on our social networks, you can look for us </a:t>
            </a:r>
            <a:r>
              <a:rPr lang="en-US" sz="1600" dirty="0" smtClean="0">
                <a:latin typeface="Arvo" panose="02000000000000000000"/>
              </a:rPr>
              <a:t>as</a:t>
            </a:r>
            <a:endParaRPr lang="en-GB" sz="1600" dirty="0">
              <a:latin typeface="Arvo" panose="02000000000000000000"/>
            </a:endParaRPr>
          </a:p>
        </p:txBody>
      </p:sp>
    </p:spTree>
    <p:extLst>
      <p:ext uri="{BB962C8B-B14F-4D97-AF65-F5344CB8AC3E}">
        <p14:creationId xmlns:p14="http://schemas.microsoft.com/office/powerpoint/2010/main" val="3780911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B55D3A72-BBA3-43AD-86FE-7FE98D619CB7}"/>
              </a:ext>
            </a:extLst>
          </p:cNvPr>
          <p:cNvPicPr>
            <a:picLocks noChangeAspect="1"/>
          </p:cNvPicPr>
          <p:nvPr/>
        </p:nvPicPr>
        <p:blipFill rotWithShape="1">
          <a:blip r:embed="rId2"/>
          <a:srcRect t="3857" b="4320"/>
          <a:stretch/>
        </p:blipFill>
        <p:spPr>
          <a:xfrm>
            <a:off x="-3854" y="1124744"/>
            <a:ext cx="9144000" cy="5597495"/>
          </a:xfrm>
          <a:prstGeom prst="rect">
            <a:avLst/>
          </a:prstGeom>
        </p:spPr>
      </p:pic>
      <p:sp>
        <p:nvSpPr>
          <p:cNvPr id="9" name="6 CuadroTexto">
            <a:extLst>
              <a:ext uri="{FF2B5EF4-FFF2-40B4-BE49-F238E27FC236}">
                <a16:creationId xmlns:a16="http://schemas.microsoft.com/office/drawing/2014/main" xmlns="" id="{AD597905-D928-4421-A15B-B5D24A08C7BA}"/>
              </a:ext>
            </a:extLst>
          </p:cNvPr>
          <p:cNvSpPr txBox="1"/>
          <p:nvPr/>
        </p:nvSpPr>
        <p:spPr>
          <a:xfrm>
            <a:off x="-3854" y="38269"/>
            <a:ext cx="9144000" cy="923330"/>
          </a:xfrm>
          <a:prstGeom prst="rect">
            <a:avLst/>
          </a:prstGeom>
          <a:solidFill>
            <a:srgbClr val="92D050"/>
          </a:solidFill>
        </p:spPr>
        <p:txBody>
          <a:bodyPr wrap="square" rtlCol="0">
            <a:spAutoFit/>
          </a:bodyPr>
          <a:lstStyle/>
          <a:p>
            <a:pPr algn="ctr"/>
            <a:r>
              <a:rPr lang="en-GB" sz="5400">
                <a:latin typeface="Tahoma" panose="020B0604030504040204" pitchFamily="34" charset="0"/>
                <a:ea typeface="Tahoma" panose="020B0604030504040204" pitchFamily="34" charset="0"/>
                <a:cs typeface="Tahoma" panose="020B0604030504040204" pitchFamily="34" charset="0"/>
                <a:hlinkClick r:id="rId3"/>
              </a:rPr>
              <a:t>www.stoprumores.com</a:t>
            </a:r>
          </a:p>
        </p:txBody>
      </p:sp>
    </p:spTree>
    <p:extLst>
      <p:ext uri="{BB962C8B-B14F-4D97-AF65-F5344CB8AC3E}">
        <p14:creationId xmlns:p14="http://schemas.microsoft.com/office/powerpoint/2010/main" val="2665297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aptura de pantalla 2014-09-12 11.21.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0" y="5958578"/>
            <a:ext cx="9144000" cy="922264"/>
          </a:xfrm>
          <a:prstGeom prst="rect">
            <a:avLst/>
          </a:prstGeom>
        </p:spPr>
      </p:pic>
      <p:pic>
        <p:nvPicPr>
          <p:cNvPr id="4" name="Imagen 3" descr="Captura de pantalla 2014-09-12 11.21.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922264"/>
          </a:xfrm>
          <a:prstGeom prst="rect">
            <a:avLst/>
          </a:prstGeom>
        </p:spPr>
      </p:pic>
      <p:graphicFrame>
        <p:nvGraphicFramePr>
          <p:cNvPr id="2" name="1 Diagrama"/>
          <p:cNvGraphicFramePr/>
          <p:nvPr>
            <p:extLst>
              <p:ext uri="{D42A27DB-BD31-4B8C-83A1-F6EECF244321}">
                <p14:modId xmlns:p14="http://schemas.microsoft.com/office/powerpoint/2010/main" val="2337709983"/>
              </p:ext>
            </p:extLst>
          </p:nvPr>
        </p:nvGraphicFramePr>
        <p:xfrm>
          <a:off x="251520" y="1124744"/>
          <a:ext cx="8568952" cy="43362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3486456"/>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0A6B40B0-F57B-431C-B45B-2C557DA5F762}"/>
                                            </p:graphicEl>
                                          </p:spTgt>
                                        </p:tgtEl>
                                        <p:attrNameLst>
                                          <p:attrName>style.visibility</p:attrName>
                                        </p:attrNameLst>
                                      </p:cBhvr>
                                      <p:to>
                                        <p:strVal val="visible"/>
                                      </p:to>
                                    </p:set>
                                    <p:animEffect transition="in" filter="fade">
                                      <p:cBhvr>
                                        <p:cTn id="7" dur="1000"/>
                                        <p:tgtEl>
                                          <p:spTgt spid="2">
                                            <p:graphicEl>
                                              <a:dgm id="{0A6B40B0-F57B-431C-B45B-2C557DA5F762}"/>
                                            </p:graphicEl>
                                          </p:spTgt>
                                        </p:tgtEl>
                                      </p:cBhvr>
                                    </p:animEffect>
                                    <p:anim calcmode="lin" valueType="num">
                                      <p:cBhvr>
                                        <p:cTn id="8" dur="1000" fill="hold"/>
                                        <p:tgtEl>
                                          <p:spTgt spid="2">
                                            <p:graphicEl>
                                              <a:dgm id="{0A6B40B0-F57B-431C-B45B-2C557DA5F762}"/>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0A6B40B0-F57B-431C-B45B-2C557DA5F762}"/>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5F210129-E057-4BF4-8674-A83142067F4A}"/>
                                            </p:graphicEl>
                                          </p:spTgt>
                                        </p:tgtEl>
                                        <p:attrNameLst>
                                          <p:attrName>style.visibility</p:attrName>
                                        </p:attrNameLst>
                                      </p:cBhvr>
                                      <p:to>
                                        <p:strVal val="visible"/>
                                      </p:to>
                                    </p:set>
                                    <p:animEffect transition="in" filter="fade">
                                      <p:cBhvr>
                                        <p:cTn id="14" dur="1000"/>
                                        <p:tgtEl>
                                          <p:spTgt spid="2">
                                            <p:graphicEl>
                                              <a:dgm id="{5F210129-E057-4BF4-8674-A83142067F4A}"/>
                                            </p:graphicEl>
                                          </p:spTgt>
                                        </p:tgtEl>
                                      </p:cBhvr>
                                    </p:animEffect>
                                    <p:anim calcmode="lin" valueType="num">
                                      <p:cBhvr>
                                        <p:cTn id="15" dur="1000" fill="hold"/>
                                        <p:tgtEl>
                                          <p:spTgt spid="2">
                                            <p:graphicEl>
                                              <a:dgm id="{5F210129-E057-4BF4-8674-A83142067F4A}"/>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5F210129-E057-4BF4-8674-A83142067F4A}"/>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graphicEl>
                                              <a:dgm id="{6A3333D4-282F-4171-82BC-6FEF4F7E727B}"/>
                                            </p:graphicEl>
                                          </p:spTgt>
                                        </p:tgtEl>
                                        <p:attrNameLst>
                                          <p:attrName>style.visibility</p:attrName>
                                        </p:attrNameLst>
                                      </p:cBhvr>
                                      <p:to>
                                        <p:strVal val="visible"/>
                                      </p:to>
                                    </p:set>
                                    <p:animEffect transition="in" filter="fade">
                                      <p:cBhvr>
                                        <p:cTn id="21" dur="1000"/>
                                        <p:tgtEl>
                                          <p:spTgt spid="2">
                                            <p:graphicEl>
                                              <a:dgm id="{6A3333D4-282F-4171-82BC-6FEF4F7E727B}"/>
                                            </p:graphicEl>
                                          </p:spTgt>
                                        </p:tgtEl>
                                      </p:cBhvr>
                                    </p:animEffect>
                                    <p:anim calcmode="lin" valueType="num">
                                      <p:cBhvr>
                                        <p:cTn id="22" dur="1000" fill="hold"/>
                                        <p:tgtEl>
                                          <p:spTgt spid="2">
                                            <p:graphicEl>
                                              <a:dgm id="{6A3333D4-282F-4171-82BC-6FEF4F7E727B}"/>
                                            </p:graphicEl>
                                          </p:spTgt>
                                        </p:tgtEl>
                                        <p:attrNameLst>
                                          <p:attrName>ppt_x</p:attrName>
                                        </p:attrNameLst>
                                      </p:cBhvr>
                                      <p:tavLst>
                                        <p:tav tm="0">
                                          <p:val>
                                            <p:strVal val="#ppt_x"/>
                                          </p:val>
                                        </p:tav>
                                        <p:tav tm="100000">
                                          <p:val>
                                            <p:strVal val="#ppt_x"/>
                                          </p:val>
                                        </p:tav>
                                      </p:tavLst>
                                    </p:anim>
                                    <p:anim calcmode="lin" valueType="num">
                                      <p:cBhvr>
                                        <p:cTn id="23" dur="1000" fill="hold"/>
                                        <p:tgtEl>
                                          <p:spTgt spid="2">
                                            <p:graphicEl>
                                              <a:dgm id="{6A3333D4-282F-4171-82BC-6FEF4F7E727B}"/>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graphicEl>
                                              <a:dgm id="{3596A114-DD65-45D6-88F4-E88706771B79}"/>
                                            </p:graphicEl>
                                          </p:spTgt>
                                        </p:tgtEl>
                                        <p:attrNameLst>
                                          <p:attrName>style.visibility</p:attrName>
                                        </p:attrNameLst>
                                      </p:cBhvr>
                                      <p:to>
                                        <p:strVal val="visible"/>
                                      </p:to>
                                    </p:set>
                                    <p:animEffect transition="in" filter="fade">
                                      <p:cBhvr>
                                        <p:cTn id="28" dur="1000"/>
                                        <p:tgtEl>
                                          <p:spTgt spid="2">
                                            <p:graphicEl>
                                              <a:dgm id="{3596A114-DD65-45D6-88F4-E88706771B79}"/>
                                            </p:graphicEl>
                                          </p:spTgt>
                                        </p:tgtEl>
                                      </p:cBhvr>
                                    </p:animEffect>
                                    <p:anim calcmode="lin" valueType="num">
                                      <p:cBhvr>
                                        <p:cTn id="29" dur="1000" fill="hold"/>
                                        <p:tgtEl>
                                          <p:spTgt spid="2">
                                            <p:graphicEl>
                                              <a:dgm id="{3596A114-DD65-45D6-88F4-E88706771B79}"/>
                                            </p:graphicEl>
                                          </p:spTgt>
                                        </p:tgtEl>
                                        <p:attrNameLst>
                                          <p:attrName>ppt_x</p:attrName>
                                        </p:attrNameLst>
                                      </p:cBhvr>
                                      <p:tavLst>
                                        <p:tav tm="0">
                                          <p:val>
                                            <p:strVal val="#ppt_x"/>
                                          </p:val>
                                        </p:tav>
                                        <p:tav tm="100000">
                                          <p:val>
                                            <p:strVal val="#ppt_x"/>
                                          </p:val>
                                        </p:tav>
                                      </p:tavLst>
                                    </p:anim>
                                    <p:anim calcmode="lin" valueType="num">
                                      <p:cBhvr>
                                        <p:cTn id="30" dur="1000" fill="hold"/>
                                        <p:tgtEl>
                                          <p:spTgt spid="2">
                                            <p:graphicEl>
                                              <a:dgm id="{3596A114-DD65-45D6-88F4-E88706771B79}"/>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graphicEl>
                                              <a:dgm id="{C1690433-76AE-4023-BA07-5F6BD27880EF}"/>
                                            </p:graphicEl>
                                          </p:spTgt>
                                        </p:tgtEl>
                                        <p:attrNameLst>
                                          <p:attrName>style.visibility</p:attrName>
                                        </p:attrNameLst>
                                      </p:cBhvr>
                                      <p:to>
                                        <p:strVal val="visible"/>
                                      </p:to>
                                    </p:set>
                                    <p:animEffect transition="in" filter="fade">
                                      <p:cBhvr>
                                        <p:cTn id="35" dur="1000"/>
                                        <p:tgtEl>
                                          <p:spTgt spid="2">
                                            <p:graphicEl>
                                              <a:dgm id="{C1690433-76AE-4023-BA07-5F6BD27880EF}"/>
                                            </p:graphicEl>
                                          </p:spTgt>
                                        </p:tgtEl>
                                      </p:cBhvr>
                                    </p:animEffect>
                                    <p:anim calcmode="lin" valueType="num">
                                      <p:cBhvr>
                                        <p:cTn id="36" dur="1000" fill="hold"/>
                                        <p:tgtEl>
                                          <p:spTgt spid="2">
                                            <p:graphicEl>
                                              <a:dgm id="{C1690433-76AE-4023-BA07-5F6BD27880EF}"/>
                                            </p:graphicEl>
                                          </p:spTgt>
                                        </p:tgtEl>
                                        <p:attrNameLst>
                                          <p:attrName>ppt_x</p:attrName>
                                        </p:attrNameLst>
                                      </p:cBhvr>
                                      <p:tavLst>
                                        <p:tav tm="0">
                                          <p:val>
                                            <p:strVal val="#ppt_x"/>
                                          </p:val>
                                        </p:tav>
                                        <p:tav tm="100000">
                                          <p:val>
                                            <p:strVal val="#ppt_x"/>
                                          </p:val>
                                        </p:tav>
                                      </p:tavLst>
                                    </p:anim>
                                    <p:anim calcmode="lin" valueType="num">
                                      <p:cBhvr>
                                        <p:cTn id="37" dur="1000" fill="hold"/>
                                        <p:tgtEl>
                                          <p:spTgt spid="2">
                                            <p:graphicEl>
                                              <a:dgm id="{C1690433-76AE-4023-BA07-5F6BD27880EF}"/>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graphicEl>
                                              <a:dgm id="{8ACFD259-0C25-4B10-BD71-2F92E7172F08}"/>
                                            </p:graphicEl>
                                          </p:spTgt>
                                        </p:tgtEl>
                                        <p:attrNameLst>
                                          <p:attrName>style.visibility</p:attrName>
                                        </p:attrNameLst>
                                      </p:cBhvr>
                                      <p:to>
                                        <p:strVal val="visible"/>
                                      </p:to>
                                    </p:set>
                                    <p:animEffect transition="in" filter="fade">
                                      <p:cBhvr>
                                        <p:cTn id="42" dur="1000"/>
                                        <p:tgtEl>
                                          <p:spTgt spid="2">
                                            <p:graphicEl>
                                              <a:dgm id="{8ACFD259-0C25-4B10-BD71-2F92E7172F08}"/>
                                            </p:graphicEl>
                                          </p:spTgt>
                                        </p:tgtEl>
                                      </p:cBhvr>
                                    </p:animEffect>
                                    <p:anim calcmode="lin" valueType="num">
                                      <p:cBhvr>
                                        <p:cTn id="43" dur="1000" fill="hold"/>
                                        <p:tgtEl>
                                          <p:spTgt spid="2">
                                            <p:graphicEl>
                                              <a:dgm id="{8ACFD259-0C25-4B10-BD71-2F92E7172F08}"/>
                                            </p:graphicEl>
                                          </p:spTgt>
                                        </p:tgtEl>
                                        <p:attrNameLst>
                                          <p:attrName>ppt_x</p:attrName>
                                        </p:attrNameLst>
                                      </p:cBhvr>
                                      <p:tavLst>
                                        <p:tav tm="0">
                                          <p:val>
                                            <p:strVal val="#ppt_x"/>
                                          </p:val>
                                        </p:tav>
                                        <p:tav tm="100000">
                                          <p:val>
                                            <p:strVal val="#ppt_x"/>
                                          </p:val>
                                        </p:tav>
                                      </p:tavLst>
                                    </p:anim>
                                    <p:anim calcmode="lin" valueType="num">
                                      <p:cBhvr>
                                        <p:cTn id="44" dur="1000" fill="hold"/>
                                        <p:tgtEl>
                                          <p:spTgt spid="2">
                                            <p:graphicEl>
                                              <a:dgm id="{8ACFD259-0C25-4B10-BD71-2F92E7172F08}"/>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4-09-12 11.21.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922264"/>
          </a:xfrm>
          <a:prstGeom prst="rect">
            <a:avLst/>
          </a:prstGeom>
        </p:spPr>
      </p:pic>
      <p:pic>
        <p:nvPicPr>
          <p:cNvPr id="5" name="Imagen 4" descr="Captura de pantalla 2014-09-12 11.21.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0" y="5958578"/>
            <a:ext cx="9144000" cy="922264"/>
          </a:xfrm>
          <a:prstGeom prst="rect">
            <a:avLst/>
          </a:prstGeom>
        </p:spPr>
      </p:pic>
      <p:graphicFrame>
        <p:nvGraphicFramePr>
          <p:cNvPr id="3" name="2 Diagrama"/>
          <p:cNvGraphicFramePr/>
          <p:nvPr>
            <p:extLst>
              <p:ext uri="{D42A27DB-BD31-4B8C-83A1-F6EECF244321}">
                <p14:modId xmlns:p14="http://schemas.microsoft.com/office/powerpoint/2010/main" val="2104998304"/>
              </p:ext>
            </p:extLst>
          </p:nvPr>
        </p:nvGraphicFramePr>
        <p:xfrm>
          <a:off x="-216024" y="1628800"/>
          <a:ext cx="9252520" cy="38884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7 Rectángulo"/>
          <p:cNvSpPr/>
          <p:nvPr/>
        </p:nvSpPr>
        <p:spPr>
          <a:xfrm>
            <a:off x="524947" y="776898"/>
            <a:ext cx="8005718" cy="707886"/>
          </a:xfrm>
          <a:prstGeom prst="rect">
            <a:avLst/>
          </a:prstGeom>
          <a:noFill/>
        </p:spPr>
        <p:txBody>
          <a:bodyPr wrap="none" lIns="91440" tIns="45720" rIns="91440" bIns="45720">
            <a:spAutoFit/>
          </a:bodyPr>
          <a:lstStyle/>
          <a:p>
            <a:pPr algn="ctr"/>
            <a:r>
              <a:rPr lang="en-GB" sz="4000" b="1">
                <a:ln w="17780" cmpd="sng">
                  <a:solidFill>
                    <a:schemeClr val="accent1">
                      <a:tint val="3000"/>
                    </a:schemeClr>
                  </a:solidFill>
                  <a:prstDash val="solid"/>
                  <a:miter lim="800000"/>
                </a:ln>
                <a:solidFill>
                  <a:srgbClr val="6CC24A"/>
                </a:solidFill>
                <a:latin typeface="Arvo" panose="02000000000000000000" pitchFamily="2" charset="0"/>
                <a:ea typeface="Tahoma" panose="020B0604030504040204" pitchFamily="34" charset="0"/>
                <a:cs typeface="Tahoma" panose="020B0604030504040204" pitchFamily="34" charset="0"/>
              </a:rPr>
              <a:t>What does Stop Rumours offer you?</a:t>
            </a:r>
          </a:p>
        </p:txBody>
      </p:sp>
    </p:spTree>
    <p:extLst>
      <p:ext uri="{BB962C8B-B14F-4D97-AF65-F5344CB8AC3E}">
        <p14:creationId xmlns:p14="http://schemas.microsoft.com/office/powerpoint/2010/main" val="2100805648"/>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graphicEl>
                                              <a:dgm id="{2A0DAEAB-CC31-4698-B6AB-60C7D67990EA}"/>
                                            </p:graphicEl>
                                          </p:spTgt>
                                        </p:tgtEl>
                                        <p:attrNameLst>
                                          <p:attrName>style.visibility</p:attrName>
                                        </p:attrNameLst>
                                      </p:cBhvr>
                                      <p:to>
                                        <p:strVal val="visible"/>
                                      </p:to>
                                    </p:set>
                                    <p:animEffect transition="in" filter="randombar(horizontal)">
                                      <p:cBhvr>
                                        <p:cTn id="7" dur="500"/>
                                        <p:tgtEl>
                                          <p:spTgt spid="3">
                                            <p:graphicEl>
                                              <a:dgm id="{2A0DAEAB-CC31-4698-B6AB-60C7D67990EA}"/>
                                            </p:graphic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graphicEl>
                                              <a:dgm id="{FAFEA70A-EDC4-4FA0-A152-A2188CCB12BC}"/>
                                            </p:graphicEl>
                                          </p:spTgt>
                                        </p:tgtEl>
                                        <p:attrNameLst>
                                          <p:attrName>style.visibility</p:attrName>
                                        </p:attrNameLst>
                                      </p:cBhvr>
                                      <p:to>
                                        <p:strVal val="visible"/>
                                      </p:to>
                                    </p:set>
                                    <p:animEffect transition="in" filter="randombar(horizontal)">
                                      <p:cBhvr>
                                        <p:cTn id="10" dur="500"/>
                                        <p:tgtEl>
                                          <p:spTgt spid="3">
                                            <p:graphicEl>
                                              <a:dgm id="{FAFEA70A-EDC4-4FA0-A152-A2188CCB12B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graphicEl>
                                              <a:dgm id="{3AA6B77D-FD87-4045-ABA2-EE773F393988}"/>
                                            </p:graphicEl>
                                          </p:spTgt>
                                        </p:tgtEl>
                                        <p:attrNameLst>
                                          <p:attrName>style.visibility</p:attrName>
                                        </p:attrNameLst>
                                      </p:cBhvr>
                                      <p:to>
                                        <p:strVal val="visible"/>
                                      </p:to>
                                    </p:set>
                                    <p:animEffect transition="in" filter="randombar(horizontal)">
                                      <p:cBhvr>
                                        <p:cTn id="15" dur="500"/>
                                        <p:tgtEl>
                                          <p:spTgt spid="3">
                                            <p:graphicEl>
                                              <a:dgm id="{3AA6B77D-FD87-4045-ABA2-EE773F393988}"/>
                                            </p:graphic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
                                            <p:graphicEl>
                                              <a:dgm id="{8B6EB1AE-FDCA-42C4-ACB7-AC7B4A6C361F}"/>
                                            </p:graphicEl>
                                          </p:spTgt>
                                        </p:tgtEl>
                                        <p:attrNameLst>
                                          <p:attrName>style.visibility</p:attrName>
                                        </p:attrNameLst>
                                      </p:cBhvr>
                                      <p:to>
                                        <p:strVal val="visible"/>
                                      </p:to>
                                    </p:set>
                                    <p:animEffect transition="in" filter="randombar(horizontal)">
                                      <p:cBhvr>
                                        <p:cTn id="18" dur="500"/>
                                        <p:tgtEl>
                                          <p:spTgt spid="3">
                                            <p:graphicEl>
                                              <a:dgm id="{8B6EB1AE-FDCA-42C4-ACB7-AC7B4A6C361F}"/>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graphicEl>
                                              <a:dgm id="{4E70AE9E-FB45-4296-BEF0-45BA4B300BEA}"/>
                                            </p:graphicEl>
                                          </p:spTgt>
                                        </p:tgtEl>
                                        <p:attrNameLst>
                                          <p:attrName>style.visibility</p:attrName>
                                        </p:attrNameLst>
                                      </p:cBhvr>
                                      <p:to>
                                        <p:strVal val="visible"/>
                                      </p:to>
                                    </p:set>
                                    <p:animEffect transition="in" filter="randombar(horizontal)">
                                      <p:cBhvr>
                                        <p:cTn id="23" dur="500"/>
                                        <p:tgtEl>
                                          <p:spTgt spid="3">
                                            <p:graphicEl>
                                              <a:dgm id="{4E70AE9E-FB45-4296-BEF0-45BA4B300BEA}"/>
                                            </p:graphic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
                                            <p:graphicEl>
                                              <a:dgm id="{AEE017DB-16B7-4F92-8A50-BA2ACA6B5F13}"/>
                                            </p:graphicEl>
                                          </p:spTgt>
                                        </p:tgtEl>
                                        <p:attrNameLst>
                                          <p:attrName>style.visibility</p:attrName>
                                        </p:attrNameLst>
                                      </p:cBhvr>
                                      <p:to>
                                        <p:strVal val="visible"/>
                                      </p:to>
                                    </p:set>
                                    <p:animEffect transition="in" filter="randombar(horizontal)">
                                      <p:cBhvr>
                                        <p:cTn id="26" dur="500"/>
                                        <p:tgtEl>
                                          <p:spTgt spid="3">
                                            <p:graphicEl>
                                              <a:dgm id="{AEE017DB-16B7-4F92-8A50-BA2ACA6B5F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4-09-12 11.21.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922264"/>
          </a:xfrm>
          <a:prstGeom prst="rect">
            <a:avLst/>
          </a:prstGeom>
        </p:spPr>
      </p:pic>
      <p:pic>
        <p:nvPicPr>
          <p:cNvPr id="5" name="Imagen 4" descr="Captura de pantalla 2014-09-12 11.21.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0" y="5958578"/>
            <a:ext cx="9144000" cy="922264"/>
          </a:xfrm>
          <a:prstGeom prst="rect">
            <a:avLst/>
          </a:prstGeom>
        </p:spPr>
      </p:pic>
      <p:graphicFrame>
        <p:nvGraphicFramePr>
          <p:cNvPr id="3" name="2 Diagrama"/>
          <p:cNvGraphicFramePr/>
          <p:nvPr>
            <p:extLst>
              <p:ext uri="{D42A27DB-BD31-4B8C-83A1-F6EECF244321}">
                <p14:modId xmlns:p14="http://schemas.microsoft.com/office/powerpoint/2010/main" val="4057746923"/>
              </p:ext>
            </p:extLst>
          </p:nvPr>
        </p:nvGraphicFramePr>
        <p:xfrm>
          <a:off x="-216024" y="1628800"/>
          <a:ext cx="9252520"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8 Rectángulo"/>
          <p:cNvSpPr/>
          <p:nvPr/>
        </p:nvSpPr>
        <p:spPr>
          <a:xfrm>
            <a:off x="524947" y="836712"/>
            <a:ext cx="8005718" cy="707886"/>
          </a:xfrm>
          <a:prstGeom prst="rect">
            <a:avLst/>
          </a:prstGeom>
          <a:noFill/>
        </p:spPr>
        <p:txBody>
          <a:bodyPr wrap="none" lIns="91440" tIns="45720" rIns="91440" bIns="45720">
            <a:spAutoFit/>
          </a:bodyPr>
          <a:lstStyle/>
          <a:p>
            <a:pPr algn="ctr"/>
            <a:r>
              <a:rPr lang="en-GB" sz="4000" b="1" dirty="0">
                <a:ln w="17780" cmpd="sng">
                  <a:solidFill>
                    <a:schemeClr val="accent1">
                      <a:tint val="3000"/>
                    </a:schemeClr>
                  </a:solidFill>
                  <a:prstDash val="solid"/>
                  <a:miter lim="800000"/>
                </a:ln>
                <a:solidFill>
                  <a:srgbClr val="6CC24A"/>
                </a:solidFill>
                <a:latin typeface="Arvo" panose="02000000000000000000" pitchFamily="2" charset="0"/>
                <a:ea typeface="Tahoma" panose="020B0604030504040204" pitchFamily="34" charset="0"/>
                <a:cs typeface="Tahoma" panose="020B0604030504040204" pitchFamily="34" charset="0"/>
              </a:rPr>
              <a:t>What does Stop Rumours offer you?</a:t>
            </a:r>
          </a:p>
        </p:txBody>
      </p:sp>
    </p:spTree>
    <p:extLst>
      <p:ext uri="{BB962C8B-B14F-4D97-AF65-F5344CB8AC3E}">
        <p14:creationId xmlns:p14="http://schemas.microsoft.com/office/powerpoint/2010/main" val="2780747157"/>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graphicEl>
                                              <a:dgm id="{2A0DAEAB-CC31-4698-B6AB-60C7D67990EA}"/>
                                            </p:graphicEl>
                                          </p:spTgt>
                                        </p:tgtEl>
                                        <p:attrNameLst>
                                          <p:attrName>style.visibility</p:attrName>
                                        </p:attrNameLst>
                                      </p:cBhvr>
                                      <p:to>
                                        <p:strVal val="visible"/>
                                      </p:to>
                                    </p:set>
                                    <p:animEffect transition="in" filter="randombar(horizontal)">
                                      <p:cBhvr>
                                        <p:cTn id="7" dur="500"/>
                                        <p:tgtEl>
                                          <p:spTgt spid="3">
                                            <p:graphicEl>
                                              <a:dgm id="{2A0DAEAB-CC31-4698-B6AB-60C7D67990EA}"/>
                                            </p:graphic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graphicEl>
                                              <a:dgm id="{FAFEA70A-EDC4-4FA0-A152-A2188CCB12BC}"/>
                                            </p:graphicEl>
                                          </p:spTgt>
                                        </p:tgtEl>
                                        <p:attrNameLst>
                                          <p:attrName>style.visibility</p:attrName>
                                        </p:attrNameLst>
                                      </p:cBhvr>
                                      <p:to>
                                        <p:strVal val="visible"/>
                                      </p:to>
                                    </p:set>
                                    <p:animEffect transition="in" filter="randombar(horizontal)">
                                      <p:cBhvr>
                                        <p:cTn id="10" dur="500"/>
                                        <p:tgtEl>
                                          <p:spTgt spid="3">
                                            <p:graphicEl>
                                              <a:dgm id="{FAFEA70A-EDC4-4FA0-A152-A2188CCB12B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graphicEl>
                                              <a:dgm id="{3AA6B77D-FD87-4045-ABA2-EE773F393988}"/>
                                            </p:graphicEl>
                                          </p:spTgt>
                                        </p:tgtEl>
                                        <p:attrNameLst>
                                          <p:attrName>style.visibility</p:attrName>
                                        </p:attrNameLst>
                                      </p:cBhvr>
                                      <p:to>
                                        <p:strVal val="visible"/>
                                      </p:to>
                                    </p:set>
                                    <p:animEffect transition="in" filter="randombar(horizontal)">
                                      <p:cBhvr>
                                        <p:cTn id="15" dur="500"/>
                                        <p:tgtEl>
                                          <p:spTgt spid="3">
                                            <p:graphicEl>
                                              <a:dgm id="{3AA6B77D-FD87-4045-ABA2-EE773F393988}"/>
                                            </p:graphic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
                                            <p:graphicEl>
                                              <a:dgm id="{8B6EB1AE-FDCA-42C4-ACB7-AC7B4A6C361F}"/>
                                            </p:graphicEl>
                                          </p:spTgt>
                                        </p:tgtEl>
                                        <p:attrNameLst>
                                          <p:attrName>style.visibility</p:attrName>
                                        </p:attrNameLst>
                                      </p:cBhvr>
                                      <p:to>
                                        <p:strVal val="visible"/>
                                      </p:to>
                                    </p:set>
                                    <p:animEffect transition="in" filter="randombar(horizontal)">
                                      <p:cBhvr>
                                        <p:cTn id="18" dur="500"/>
                                        <p:tgtEl>
                                          <p:spTgt spid="3">
                                            <p:graphicEl>
                                              <a:dgm id="{8B6EB1AE-FDCA-42C4-ACB7-AC7B4A6C361F}"/>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graphicEl>
                                              <a:dgm id="{4E70AE9E-FB45-4296-BEF0-45BA4B300BEA}"/>
                                            </p:graphicEl>
                                          </p:spTgt>
                                        </p:tgtEl>
                                        <p:attrNameLst>
                                          <p:attrName>style.visibility</p:attrName>
                                        </p:attrNameLst>
                                      </p:cBhvr>
                                      <p:to>
                                        <p:strVal val="visible"/>
                                      </p:to>
                                    </p:set>
                                    <p:animEffect transition="in" filter="randombar(horizontal)">
                                      <p:cBhvr>
                                        <p:cTn id="23" dur="500"/>
                                        <p:tgtEl>
                                          <p:spTgt spid="3">
                                            <p:graphicEl>
                                              <a:dgm id="{4E70AE9E-FB45-4296-BEF0-45BA4B300BEA}"/>
                                            </p:graphic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
                                            <p:graphicEl>
                                              <a:dgm id="{AEE017DB-16B7-4F92-8A50-BA2ACA6B5F13}"/>
                                            </p:graphicEl>
                                          </p:spTgt>
                                        </p:tgtEl>
                                        <p:attrNameLst>
                                          <p:attrName>style.visibility</p:attrName>
                                        </p:attrNameLst>
                                      </p:cBhvr>
                                      <p:to>
                                        <p:strVal val="visible"/>
                                      </p:to>
                                    </p:set>
                                    <p:animEffect transition="in" filter="randombar(horizontal)">
                                      <p:cBhvr>
                                        <p:cTn id="26" dur="500"/>
                                        <p:tgtEl>
                                          <p:spTgt spid="3">
                                            <p:graphicEl>
                                              <a:dgm id="{AEE017DB-16B7-4F92-8A50-BA2ACA6B5F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4-09-12 11.21.1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922264"/>
          </a:xfrm>
          <a:prstGeom prst="rect">
            <a:avLst/>
          </a:prstGeom>
        </p:spPr>
      </p:pic>
      <p:pic>
        <p:nvPicPr>
          <p:cNvPr id="5" name="Imagen 4" descr="Captura de pantalla 2014-09-12 11.21.1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958578"/>
            <a:ext cx="9144000" cy="922264"/>
          </a:xfrm>
          <a:prstGeom prst="rect">
            <a:avLst/>
          </a:prstGeom>
        </p:spPr>
      </p:pic>
      <p:sp>
        <p:nvSpPr>
          <p:cNvPr id="8" name="7 Rectángulo"/>
          <p:cNvSpPr/>
          <p:nvPr/>
        </p:nvSpPr>
        <p:spPr>
          <a:xfrm>
            <a:off x="2110318" y="620688"/>
            <a:ext cx="4834978" cy="707886"/>
          </a:xfrm>
          <a:prstGeom prst="rect">
            <a:avLst/>
          </a:prstGeom>
          <a:noFill/>
        </p:spPr>
        <p:txBody>
          <a:bodyPr wrap="none" lIns="91440" tIns="45720" rIns="91440" bIns="45720">
            <a:spAutoFit/>
          </a:bodyPr>
          <a:lstStyle/>
          <a:p>
            <a:pPr algn="ctr"/>
            <a:r>
              <a:rPr lang="en-GB" sz="4000" b="1">
                <a:ln w="17780" cmpd="sng">
                  <a:solidFill>
                    <a:schemeClr val="accent1">
                      <a:tint val="3000"/>
                    </a:schemeClr>
                  </a:solidFill>
                  <a:prstDash val="solid"/>
                  <a:miter lim="800000"/>
                </a:ln>
                <a:solidFill>
                  <a:srgbClr val="6CC24A"/>
                </a:solidFill>
                <a:latin typeface="Arvo" panose="02000000000000000000" pitchFamily="2" charset="0"/>
                <a:ea typeface="Tahoma" panose="020B0604030504040204" pitchFamily="34" charset="0"/>
                <a:cs typeface="Tahoma" panose="020B0604030504040204" pitchFamily="34" charset="0"/>
              </a:rPr>
              <a:t>What do we expect from you?</a:t>
            </a:r>
          </a:p>
        </p:txBody>
      </p:sp>
      <p:graphicFrame>
        <p:nvGraphicFramePr>
          <p:cNvPr id="2" name="1 Diagrama"/>
          <p:cNvGraphicFramePr/>
          <p:nvPr>
            <p:extLst>
              <p:ext uri="{D42A27DB-BD31-4B8C-83A1-F6EECF244321}">
                <p14:modId xmlns:p14="http://schemas.microsoft.com/office/powerpoint/2010/main" val="2989866440"/>
              </p:ext>
            </p:extLst>
          </p:nvPr>
        </p:nvGraphicFramePr>
        <p:xfrm>
          <a:off x="179512" y="1418244"/>
          <a:ext cx="8784976"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Rectángulo"/>
          <p:cNvSpPr/>
          <p:nvPr/>
        </p:nvSpPr>
        <p:spPr>
          <a:xfrm>
            <a:off x="1" y="5250692"/>
            <a:ext cx="9143999" cy="707886"/>
          </a:xfrm>
          <a:prstGeom prst="rect">
            <a:avLst/>
          </a:prstGeom>
          <a:noFill/>
        </p:spPr>
        <p:txBody>
          <a:bodyPr wrap="square" lIns="91440" tIns="45720" rIns="91440" bIns="45720">
            <a:spAutoFit/>
          </a:bodyPr>
          <a:lstStyle/>
          <a:p>
            <a:pPr algn="ctr"/>
            <a:r>
              <a:rPr lang="en-GB" sz="4000" b="1">
                <a:ln w="17780" cmpd="sng">
                  <a:solidFill>
                    <a:schemeClr val="accent1">
                      <a:tint val="3000"/>
                    </a:schemeClr>
                  </a:solidFill>
                  <a:prstDash val="solid"/>
                  <a:miter lim="800000"/>
                </a:ln>
                <a:solidFill>
                  <a:srgbClr val="6CC24A"/>
                </a:solidFill>
                <a:latin typeface="Arvo" panose="02000000000000000000" pitchFamily="2" charset="0"/>
                <a:ea typeface="Tahoma" panose="020B0604030504040204" pitchFamily="34" charset="0"/>
                <a:cs typeface="Tahoma" panose="020B0604030504040204" pitchFamily="34" charset="0"/>
              </a:rPr>
              <a:t>Be an Anti-rumour Agent!</a:t>
            </a:r>
          </a:p>
        </p:txBody>
      </p:sp>
    </p:spTree>
    <p:extLst>
      <p:ext uri="{BB962C8B-B14F-4D97-AF65-F5344CB8AC3E}">
        <p14:creationId xmlns:p14="http://schemas.microsoft.com/office/powerpoint/2010/main" val="594022730"/>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graphicEl>
                                              <a:dgm id="{3B8C820C-2F59-46AE-84E7-1CDFB8BBBD77}"/>
                                            </p:graphicEl>
                                          </p:spTgt>
                                        </p:tgtEl>
                                        <p:attrNameLst>
                                          <p:attrName>style.visibility</p:attrName>
                                        </p:attrNameLst>
                                      </p:cBhvr>
                                      <p:to>
                                        <p:strVal val="visible"/>
                                      </p:to>
                                    </p:set>
                                    <p:animEffect transition="in" filter="wipe(down)">
                                      <p:cBhvr>
                                        <p:cTn id="7" dur="580">
                                          <p:stCondLst>
                                            <p:cond delay="0"/>
                                          </p:stCondLst>
                                        </p:cTn>
                                        <p:tgtEl>
                                          <p:spTgt spid="2">
                                            <p:graphicEl>
                                              <a:dgm id="{3B8C820C-2F59-46AE-84E7-1CDFB8BBBD77}"/>
                                            </p:graphicEl>
                                          </p:spTgt>
                                        </p:tgtEl>
                                      </p:cBhvr>
                                    </p:animEffect>
                                    <p:anim calcmode="lin" valueType="num">
                                      <p:cBhvr>
                                        <p:cTn id="8" dur="1822" tmFilter="0,0; 0.14,0.36; 0.43,0.73; 0.71,0.91; 1.0,1.0">
                                          <p:stCondLst>
                                            <p:cond delay="0"/>
                                          </p:stCondLst>
                                        </p:cTn>
                                        <p:tgtEl>
                                          <p:spTgt spid="2">
                                            <p:graphicEl>
                                              <a:dgm id="{3B8C820C-2F59-46AE-84E7-1CDFB8BBBD77}"/>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graphicEl>
                                              <a:dgm id="{3B8C820C-2F59-46AE-84E7-1CDFB8BBBD77}"/>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graphicEl>
                                              <a:dgm id="{3B8C820C-2F59-46AE-84E7-1CDFB8BBBD77}"/>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graphicEl>
                                              <a:dgm id="{3B8C820C-2F59-46AE-84E7-1CDFB8BBBD77}"/>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graphicEl>
                                              <a:dgm id="{3B8C820C-2F59-46AE-84E7-1CDFB8BBBD77}"/>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graphicEl>
                                              <a:dgm id="{3B8C820C-2F59-46AE-84E7-1CDFB8BBBD77}"/>
                                            </p:graphicEl>
                                          </p:spTgt>
                                        </p:tgtEl>
                                      </p:cBhvr>
                                      <p:to x="100000" y="60000"/>
                                    </p:animScale>
                                    <p:animScale>
                                      <p:cBhvr>
                                        <p:cTn id="14" dur="166" decel="50000">
                                          <p:stCondLst>
                                            <p:cond delay="676"/>
                                          </p:stCondLst>
                                        </p:cTn>
                                        <p:tgtEl>
                                          <p:spTgt spid="2">
                                            <p:graphicEl>
                                              <a:dgm id="{3B8C820C-2F59-46AE-84E7-1CDFB8BBBD77}"/>
                                            </p:graphicEl>
                                          </p:spTgt>
                                        </p:tgtEl>
                                      </p:cBhvr>
                                      <p:to x="100000" y="100000"/>
                                    </p:animScale>
                                    <p:animScale>
                                      <p:cBhvr>
                                        <p:cTn id="15" dur="26">
                                          <p:stCondLst>
                                            <p:cond delay="1312"/>
                                          </p:stCondLst>
                                        </p:cTn>
                                        <p:tgtEl>
                                          <p:spTgt spid="2">
                                            <p:graphicEl>
                                              <a:dgm id="{3B8C820C-2F59-46AE-84E7-1CDFB8BBBD77}"/>
                                            </p:graphicEl>
                                          </p:spTgt>
                                        </p:tgtEl>
                                      </p:cBhvr>
                                      <p:to x="100000" y="80000"/>
                                    </p:animScale>
                                    <p:animScale>
                                      <p:cBhvr>
                                        <p:cTn id="16" dur="166" decel="50000">
                                          <p:stCondLst>
                                            <p:cond delay="1338"/>
                                          </p:stCondLst>
                                        </p:cTn>
                                        <p:tgtEl>
                                          <p:spTgt spid="2">
                                            <p:graphicEl>
                                              <a:dgm id="{3B8C820C-2F59-46AE-84E7-1CDFB8BBBD77}"/>
                                            </p:graphicEl>
                                          </p:spTgt>
                                        </p:tgtEl>
                                      </p:cBhvr>
                                      <p:to x="100000" y="100000"/>
                                    </p:animScale>
                                    <p:animScale>
                                      <p:cBhvr>
                                        <p:cTn id="17" dur="26">
                                          <p:stCondLst>
                                            <p:cond delay="1642"/>
                                          </p:stCondLst>
                                        </p:cTn>
                                        <p:tgtEl>
                                          <p:spTgt spid="2">
                                            <p:graphicEl>
                                              <a:dgm id="{3B8C820C-2F59-46AE-84E7-1CDFB8BBBD77}"/>
                                            </p:graphicEl>
                                          </p:spTgt>
                                        </p:tgtEl>
                                      </p:cBhvr>
                                      <p:to x="100000" y="90000"/>
                                    </p:animScale>
                                    <p:animScale>
                                      <p:cBhvr>
                                        <p:cTn id="18" dur="166" decel="50000">
                                          <p:stCondLst>
                                            <p:cond delay="1668"/>
                                          </p:stCondLst>
                                        </p:cTn>
                                        <p:tgtEl>
                                          <p:spTgt spid="2">
                                            <p:graphicEl>
                                              <a:dgm id="{3B8C820C-2F59-46AE-84E7-1CDFB8BBBD77}"/>
                                            </p:graphicEl>
                                          </p:spTgt>
                                        </p:tgtEl>
                                      </p:cBhvr>
                                      <p:to x="100000" y="100000"/>
                                    </p:animScale>
                                    <p:animScale>
                                      <p:cBhvr>
                                        <p:cTn id="19" dur="26">
                                          <p:stCondLst>
                                            <p:cond delay="1808"/>
                                          </p:stCondLst>
                                        </p:cTn>
                                        <p:tgtEl>
                                          <p:spTgt spid="2">
                                            <p:graphicEl>
                                              <a:dgm id="{3B8C820C-2F59-46AE-84E7-1CDFB8BBBD77}"/>
                                            </p:graphicEl>
                                          </p:spTgt>
                                        </p:tgtEl>
                                      </p:cBhvr>
                                      <p:to x="100000" y="95000"/>
                                    </p:animScale>
                                    <p:animScale>
                                      <p:cBhvr>
                                        <p:cTn id="20" dur="166" decel="50000">
                                          <p:stCondLst>
                                            <p:cond delay="1834"/>
                                          </p:stCondLst>
                                        </p:cTn>
                                        <p:tgtEl>
                                          <p:spTgt spid="2">
                                            <p:graphicEl>
                                              <a:dgm id="{3B8C820C-2F59-46AE-84E7-1CDFB8BBBD77}"/>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graphicEl>
                                              <a:dgm id="{47140DAA-6D50-4002-90AE-DD632EC0F5DC}"/>
                                            </p:graphicEl>
                                          </p:spTgt>
                                        </p:tgtEl>
                                        <p:attrNameLst>
                                          <p:attrName>style.visibility</p:attrName>
                                        </p:attrNameLst>
                                      </p:cBhvr>
                                      <p:to>
                                        <p:strVal val="visible"/>
                                      </p:to>
                                    </p:set>
                                    <p:animEffect transition="in" filter="wipe(down)">
                                      <p:cBhvr>
                                        <p:cTn id="25" dur="580">
                                          <p:stCondLst>
                                            <p:cond delay="0"/>
                                          </p:stCondLst>
                                        </p:cTn>
                                        <p:tgtEl>
                                          <p:spTgt spid="2">
                                            <p:graphicEl>
                                              <a:dgm id="{47140DAA-6D50-4002-90AE-DD632EC0F5DC}"/>
                                            </p:graphicEl>
                                          </p:spTgt>
                                        </p:tgtEl>
                                      </p:cBhvr>
                                    </p:animEffect>
                                    <p:anim calcmode="lin" valueType="num">
                                      <p:cBhvr>
                                        <p:cTn id="26" dur="1822" tmFilter="0,0; 0.14,0.36; 0.43,0.73; 0.71,0.91; 1.0,1.0">
                                          <p:stCondLst>
                                            <p:cond delay="0"/>
                                          </p:stCondLst>
                                        </p:cTn>
                                        <p:tgtEl>
                                          <p:spTgt spid="2">
                                            <p:graphicEl>
                                              <a:dgm id="{47140DAA-6D50-4002-90AE-DD632EC0F5DC}"/>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graphicEl>
                                              <a:dgm id="{47140DAA-6D50-4002-90AE-DD632EC0F5DC}"/>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graphicEl>
                                              <a:dgm id="{47140DAA-6D50-4002-90AE-DD632EC0F5DC}"/>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graphicEl>
                                              <a:dgm id="{47140DAA-6D50-4002-90AE-DD632EC0F5DC}"/>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graphicEl>
                                              <a:dgm id="{47140DAA-6D50-4002-90AE-DD632EC0F5DC}"/>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graphicEl>
                                              <a:dgm id="{47140DAA-6D50-4002-90AE-DD632EC0F5DC}"/>
                                            </p:graphicEl>
                                          </p:spTgt>
                                        </p:tgtEl>
                                      </p:cBhvr>
                                      <p:to x="100000" y="60000"/>
                                    </p:animScale>
                                    <p:animScale>
                                      <p:cBhvr>
                                        <p:cTn id="32" dur="166" decel="50000">
                                          <p:stCondLst>
                                            <p:cond delay="676"/>
                                          </p:stCondLst>
                                        </p:cTn>
                                        <p:tgtEl>
                                          <p:spTgt spid="2">
                                            <p:graphicEl>
                                              <a:dgm id="{47140DAA-6D50-4002-90AE-DD632EC0F5DC}"/>
                                            </p:graphicEl>
                                          </p:spTgt>
                                        </p:tgtEl>
                                      </p:cBhvr>
                                      <p:to x="100000" y="100000"/>
                                    </p:animScale>
                                    <p:animScale>
                                      <p:cBhvr>
                                        <p:cTn id="33" dur="26">
                                          <p:stCondLst>
                                            <p:cond delay="1312"/>
                                          </p:stCondLst>
                                        </p:cTn>
                                        <p:tgtEl>
                                          <p:spTgt spid="2">
                                            <p:graphicEl>
                                              <a:dgm id="{47140DAA-6D50-4002-90AE-DD632EC0F5DC}"/>
                                            </p:graphicEl>
                                          </p:spTgt>
                                        </p:tgtEl>
                                      </p:cBhvr>
                                      <p:to x="100000" y="80000"/>
                                    </p:animScale>
                                    <p:animScale>
                                      <p:cBhvr>
                                        <p:cTn id="34" dur="166" decel="50000">
                                          <p:stCondLst>
                                            <p:cond delay="1338"/>
                                          </p:stCondLst>
                                        </p:cTn>
                                        <p:tgtEl>
                                          <p:spTgt spid="2">
                                            <p:graphicEl>
                                              <a:dgm id="{47140DAA-6D50-4002-90AE-DD632EC0F5DC}"/>
                                            </p:graphicEl>
                                          </p:spTgt>
                                        </p:tgtEl>
                                      </p:cBhvr>
                                      <p:to x="100000" y="100000"/>
                                    </p:animScale>
                                    <p:animScale>
                                      <p:cBhvr>
                                        <p:cTn id="35" dur="26">
                                          <p:stCondLst>
                                            <p:cond delay="1642"/>
                                          </p:stCondLst>
                                        </p:cTn>
                                        <p:tgtEl>
                                          <p:spTgt spid="2">
                                            <p:graphicEl>
                                              <a:dgm id="{47140DAA-6D50-4002-90AE-DD632EC0F5DC}"/>
                                            </p:graphicEl>
                                          </p:spTgt>
                                        </p:tgtEl>
                                      </p:cBhvr>
                                      <p:to x="100000" y="90000"/>
                                    </p:animScale>
                                    <p:animScale>
                                      <p:cBhvr>
                                        <p:cTn id="36" dur="166" decel="50000">
                                          <p:stCondLst>
                                            <p:cond delay="1668"/>
                                          </p:stCondLst>
                                        </p:cTn>
                                        <p:tgtEl>
                                          <p:spTgt spid="2">
                                            <p:graphicEl>
                                              <a:dgm id="{47140DAA-6D50-4002-90AE-DD632EC0F5DC}"/>
                                            </p:graphicEl>
                                          </p:spTgt>
                                        </p:tgtEl>
                                      </p:cBhvr>
                                      <p:to x="100000" y="100000"/>
                                    </p:animScale>
                                    <p:animScale>
                                      <p:cBhvr>
                                        <p:cTn id="37" dur="26">
                                          <p:stCondLst>
                                            <p:cond delay="1808"/>
                                          </p:stCondLst>
                                        </p:cTn>
                                        <p:tgtEl>
                                          <p:spTgt spid="2">
                                            <p:graphicEl>
                                              <a:dgm id="{47140DAA-6D50-4002-90AE-DD632EC0F5DC}"/>
                                            </p:graphicEl>
                                          </p:spTgt>
                                        </p:tgtEl>
                                      </p:cBhvr>
                                      <p:to x="100000" y="95000"/>
                                    </p:animScale>
                                    <p:animScale>
                                      <p:cBhvr>
                                        <p:cTn id="38" dur="166" decel="50000">
                                          <p:stCondLst>
                                            <p:cond delay="1834"/>
                                          </p:stCondLst>
                                        </p:cTn>
                                        <p:tgtEl>
                                          <p:spTgt spid="2">
                                            <p:graphicEl>
                                              <a:dgm id="{47140DAA-6D50-4002-90AE-DD632EC0F5DC}"/>
                                            </p:graphic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
                                            <p:graphicEl>
                                              <a:dgm id="{3E63034D-12AE-49A8-84B3-4F8C3ACF7294}"/>
                                            </p:graphicEl>
                                          </p:spTgt>
                                        </p:tgtEl>
                                        <p:attrNameLst>
                                          <p:attrName>style.visibility</p:attrName>
                                        </p:attrNameLst>
                                      </p:cBhvr>
                                      <p:to>
                                        <p:strVal val="visible"/>
                                      </p:to>
                                    </p:set>
                                    <p:animEffect transition="in" filter="wipe(down)">
                                      <p:cBhvr>
                                        <p:cTn id="43" dur="580">
                                          <p:stCondLst>
                                            <p:cond delay="0"/>
                                          </p:stCondLst>
                                        </p:cTn>
                                        <p:tgtEl>
                                          <p:spTgt spid="2">
                                            <p:graphicEl>
                                              <a:dgm id="{3E63034D-12AE-49A8-84B3-4F8C3ACF7294}"/>
                                            </p:graphicEl>
                                          </p:spTgt>
                                        </p:tgtEl>
                                      </p:cBhvr>
                                    </p:animEffect>
                                    <p:anim calcmode="lin" valueType="num">
                                      <p:cBhvr>
                                        <p:cTn id="44" dur="1822" tmFilter="0,0; 0.14,0.36; 0.43,0.73; 0.71,0.91; 1.0,1.0">
                                          <p:stCondLst>
                                            <p:cond delay="0"/>
                                          </p:stCondLst>
                                        </p:cTn>
                                        <p:tgtEl>
                                          <p:spTgt spid="2">
                                            <p:graphicEl>
                                              <a:dgm id="{3E63034D-12AE-49A8-84B3-4F8C3ACF7294}"/>
                                            </p:graphic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graphicEl>
                                              <a:dgm id="{3E63034D-12AE-49A8-84B3-4F8C3ACF7294}"/>
                                            </p:graphic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graphicEl>
                                              <a:dgm id="{3E63034D-12AE-49A8-84B3-4F8C3ACF7294}"/>
                                            </p:graphic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graphicEl>
                                              <a:dgm id="{3E63034D-12AE-49A8-84B3-4F8C3ACF7294}"/>
                                            </p:graphic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graphicEl>
                                              <a:dgm id="{3E63034D-12AE-49A8-84B3-4F8C3ACF7294}"/>
                                            </p:graphic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graphicEl>
                                              <a:dgm id="{3E63034D-12AE-49A8-84B3-4F8C3ACF7294}"/>
                                            </p:graphicEl>
                                          </p:spTgt>
                                        </p:tgtEl>
                                      </p:cBhvr>
                                      <p:to x="100000" y="60000"/>
                                    </p:animScale>
                                    <p:animScale>
                                      <p:cBhvr>
                                        <p:cTn id="50" dur="166" decel="50000">
                                          <p:stCondLst>
                                            <p:cond delay="676"/>
                                          </p:stCondLst>
                                        </p:cTn>
                                        <p:tgtEl>
                                          <p:spTgt spid="2">
                                            <p:graphicEl>
                                              <a:dgm id="{3E63034D-12AE-49A8-84B3-4F8C3ACF7294}"/>
                                            </p:graphicEl>
                                          </p:spTgt>
                                        </p:tgtEl>
                                      </p:cBhvr>
                                      <p:to x="100000" y="100000"/>
                                    </p:animScale>
                                    <p:animScale>
                                      <p:cBhvr>
                                        <p:cTn id="51" dur="26">
                                          <p:stCondLst>
                                            <p:cond delay="1312"/>
                                          </p:stCondLst>
                                        </p:cTn>
                                        <p:tgtEl>
                                          <p:spTgt spid="2">
                                            <p:graphicEl>
                                              <a:dgm id="{3E63034D-12AE-49A8-84B3-4F8C3ACF7294}"/>
                                            </p:graphicEl>
                                          </p:spTgt>
                                        </p:tgtEl>
                                      </p:cBhvr>
                                      <p:to x="100000" y="80000"/>
                                    </p:animScale>
                                    <p:animScale>
                                      <p:cBhvr>
                                        <p:cTn id="52" dur="166" decel="50000">
                                          <p:stCondLst>
                                            <p:cond delay="1338"/>
                                          </p:stCondLst>
                                        </p:cTn>
                                        <p:tgtEl>
                                          <p:spTgt spid="2">
                                            <p:graphicEl>
                                              <a:dgm id="{3E63034D-12AE-49A8-84B3-4F8C3ACF7294}"/>
                                            </p:graphicEl>
                                          </p:spTgt>
                                        </p:tgtEl>
                                      </p:cBhvr>
                                      <p:to x="100000" y="100000"/>
                                    </p:animScale>
                                    <p:animScale>
                                      <p:cBhvr>
                                        <p:cTn id="53" dur="26">
                                          <p:stCondLst>
                                            <p:cond delay="1642"/>
                                          </p:stCondLst>
                                        </p:cTn>
                                        <p:tgtEl>
                                          <p:spTgt spid="2">
                                            <p:graphicEl>
                                              <a:dgm id="{3E63034D-12AE-49A8-84B3-4F8C3ACF7294}"/>
                                            </p:graphicEl>
                                          </p:spTgt>
                                        </p:tgtEl>
                                      </p:cBhvr>
                                      <p:to x="100000" y="90000"/>
                                    </p:animScale>
                                    <p:animScale>
                                      <p:cBhvr>
                                        <p:cTn id="54" dur="166" decel="50000">
                                          <p:stCondLst>
                                            <p:cond delay="1668"/>
                                          </p:stCondLst>
                                        </p:cTn>
                                        <p:tgtEl>
                                          <p:spTgt spid="2">
                                            <p:graphicEl>
                                              <a:dgm id="{3E63034D-12AE-49A8-84B3-4F8C3ACF7294}"/>
                                            </p:graphicEl>
                                          </p:spTgt>
                                        </p:tgtEl>
                                      </p:cBhvr>
                                      <p:to x="100000" y="100000"/>
                                    </p:animScale>
                                    <p:animScale>
                                      <p:cBhvr>
                                        <p:cTn id="55" dur="26">
                                          <p:stCondLst>
                                            <p:cond delay="1808"/>
                                          </p:stCondLst>
                                        </p:cTn>
                                        <p:tgtEl>
                                          <p:spTgt spid="2">
                                            <p:graphicEl>
                                              <a:dgm id="{3E63034D-12AE-49A8-84B3-4F8C3ACF7294}"/>
                                            </p:graphicEl>
                                          </p:spTgt>
                                        </p:tgtEl>
                                      </p:cBhvr>
                                      <p:to x="100000" y="95000"/>
                                    </p:animScale>
                                    <p:animScale>
                                      <p:cBhvr>
                                        <p:cTn id="56" dur="166" decel="50000">
                                          <p:stCondLst>
                                            <p:cond delay="1834"/>
                                          </p:stCondLst>
                                        </p:cTn>
                                        <p:tgtEl>
                                          <p:spTgt spid="2">
                                            <p:graphicEl>
                                              <a:dgm id="{3E63034D-12AE-49A8-84B3-4F8C3ACF7294}"/>
                                            </p:graphic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2">
                                            <p:graphicEl>
                                              <a:dgm id="{1641DFBC-A907-4D5C-89CC-E8EDD63D6FCA}"/>
                                            </p:graphicEl>
                                          </p:spTgt>
                                        </p:tgtEl>
                                        <p:attrNameLst>
                                          <p:attrName>style.visibility</p:attrName>
                                        </p:attrNameLst>
                                      </p:cBhvr>
                                      <p:to>
                                        <p:strVal val="visible"/>
                                      </p:to>
                                    </p:set>
                                    <p:animEffect transition="in" filter="wipe(down)">
                                      <p:cBhvr>
                                        <p:cTn id="61" dur="580">
                                          <p:stCondLst>
                                            <p:cond delay="0"/>
                                          </p:stCondLst>
                                        </p:cTn>
                                        <p:tgtEl>
                                          <p:spTgt spid="2">
                                            <p:graphicEl>
                                              <a:dgm id="{1641DFBC-A907-4D5C-89CC-E8EDD63D6FCA}"/>
                                            </p:graphicEl>
                                          </p:spTgt>
                                        </p:tgtEl>
                                      </p:cBhvr>
                                    </p:animEffect>
                                    <p:anim calcmode="lin" valueType="num">
                                      <p:cBhvr>
                                        <p:cTn id="62" dur="1822" tmFilter="0,0; 0.14,0.36; 0.43,0.73; 0.71,0.91; 1.0,1.0">
                                          <p:stCondLst>
                                            <p:cond delay="0"/>
                                          </p:stCondLst>
                                        </p:cTn>
                                        <p:tgtEl>
                                          <p:spTgt spid="2">
                                            <p:graphicEl>
                                              <a:dgm id="{1641DFBC-A907-4D5C-89CC-E8EDD63D6FCA}"/>
                                            </p:graphic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graphicEl>
                                              <a:dgm id="{1641DFBC-A907-4D5C-89CC-E8EDD63D6FCA}"/>
                                            </p:graphic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graphicEl>
                                              <a:dgm id="{1641DFBC-A907-4D5C-89CC-E8EDD63D6FCA}"/>
                                            </p:graphic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graphicEl>
                                              <a:dgm id="{1641DFBC-A907-4D5C-89CC-E8EDD63D6FCA}"/>
                                            </p:graphic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graphicEl>
                                              <a:dgm id="{1641DFBC-A907-4D5C-89CC-E8EDD63D6FCA}"/>
                                            </p:graphic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graphicEl>
                                              <a:dgm id="{1641DFBC-A907-4D5C-89CC-E8EDD63D6FCA}"/>
                                            </p:graphicEl>
                                          </p:spTgt>
                                        </p:tgtEl>
                                      </p:cBhvr>
                                      <p:to x="100000" y="60000"/>
                                    </p:animScale>
                                    <p:animScale>
                                      <p:cBhvr>
                                        <p:cTn id="68" dur="166" decel="50000">
                                          <p:stCondLst>
                                            <p:cond delay="676"/>
                                          </p:stCondLst>
                                        </p:cTn>
                                        <p:tgtEl>
                                          <p:spTgt spid="2">
                                            <p:graphicEl>
                                              <a:dgm id="{1641DFBC-A907-4D5C-89CC-E8EDD63D6FCA}"/>
                                            </p:graphicEl>
                                          </p:spTgt>
                                        </p:tgtEl>
                                      </p:cBhvr>
                                      <p:to x="100000" y="100000"/>
                                    </p:animScale>
                                    <p:animScale>
                                      <p:cBhvr>
                                        <p:cTn id="69" dur="26">
                                          <p:stCondLst>
                                            <p:cond delay="1312"/>
                                          </p:stCondLst>
                                        </p:cTn>
                                        <p:tgtEl>
                                          <p:spTgt spid="2">
                                            <p:graphicEl>
                                              <a:dgm id="{1641DFBC-A907-4D5C-89CC-E8EDD63D6FCA}"/>
                                            </p:graphicEl>
                                          </p:spTgt>
                                        </p:tgtEl>
                                      </p:cBhvr>
                                      <p:to x="100000" y="80000"/>
                                    </p:animScale>
                                    <p:animScale>
                                      <p:cBhvr>
                                        <p:cTn id="70" dur="166" decel="50000">
                                          <p:stCondLst>
                                            <p:cond delay="1338"/>
                                          </p:stCondLst>
                                        </p:cTn>
                                        <p:tgtEl>
                                          <p:spTgt spid="2">
                                            <p:graphicEl>
                                              <a:dgm id="{1641DFBC-A907-4D5C-89CC-E8EDD63D6FCA}"/>
                                            </p:graphicEl>
                                          </p:spTgt>
                                        </p:tgtEl>
                                      </p:cBhvr>
                                      <p:to x="100000" y="100000"/>
                                    </p:animScale>
                                    <p:animScale>
                                      <p:cBhvr>
                                        <p:cTn id="71" dur="26">
                                          <p:stCondLst>
                                            <p:cond delay="1642"/>
                                          </p:stCondLst>
                                        </p:cTn>
                                        <p:tgtEl>
                                          <p:spTgt spid="2">
                                            <p:graphicEl>
                                              <a:dgm id="{1641DFBC-A907-4D5C-89CC-E8EDD63D6FCA}"/>
                                            </p:graphicEl>
                                          </p:spTgt>
                                        </p:tgtEl>
                                      </p:cBhvr>
                                      <p:to x="100000" y="90000"/>
                                    </p:animScale>
                                    <p:animScale>
                                      <p:cBhvr>
                                        <p:cTn id="72" dur="166" decel="50000">
                                          <p:stCondLst>
                                            <p:cond delay="1668"/>
                                          </p:stCondLst>
                                        </p:cTn>
                                        <p:tgtEl>
                                          <p:spTgt spid="2">
                                            <p:graphicEl>
                                              <a:dgm id="{1641DFBC-A907-4D5C-89CC-E8EDD63D6FCA}"/>
                                            </p:graphicEl>
                                          </p:spTgt>
                                        </p:tgtEl>
                                      </p:cBhvr>
                                      <p:to x="100000" y="100000"/>
                                    </p:animScale>
                                    <p:animScale>
                                      <p:cBhvr>
                                        <p:cTn id="73" dur="26">
                                          <p:stCondLst>
                                            <p:cond delay="1808"/>
                                          </p:stCondLst>
                                        </p:cTn>
                                        <p:tgtEl>
                                          <p:spTgt spid="2">
                                            <p:graphicEl>
                                              <a:dgm id="{1641DFBC-A907-4D5C-89CC-E8EDD63D6FCA}"/>
                                            </p:graphicEl>
                                          </p:spTgt>
                                        </p:tgtEl>
                                      </p:cBhvr>
                                      <p:to x="100000" y="95000"/>
                                    </p:animScale>
                                    <p:animScale>
                                      <p:cBhvr>
                                        <p:cTn id="74" dur="166" decel="50000">
                                          <p:stCondLst>
                                            <p:cond delay="1834"/>
                                          </p:stCondLst>
                                        </p:cTn>
                                        <p:tgtEl>
                                          <p:spTgt spid="2">
                                            <p:graphicEl>
                                              <a:dgm id="{1641DFBC-A907-4D5C-89CC-E8EDD63D6FCA}"/>
                                            </p:graphic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500" fill="hold"/>
                                        <p:tgtEl>
                                          <p:spTgt spid="9"/>
                                        </p:tgtEl>
                                        <p:attrNameLst>
                                          <p:attrName>ppt_x</p:attrName>
                                        </p:attrNameLst>
                                      </p:cBhvr>
                                      <p:tavLst>
                                        <p:tav tm="0">
                                          <p:val>
                                            <p:strVal val="#ppt_x"/>
                                          </p:val>
                                        </p:tav>
                                        <p:tav tm="100000">
                                          <p:val>
                                            <p:strVal val="#ppt_x"/>
                                          </p:val>
                                        </p:tav>
                                      </p:tavLst>
                                    </p:anim>
                                    <p:anim calcmode="lin" valueType="num">
                                      <p:cBhvr additive="base">
                                        <p:cTn id="8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Captura de pantalla 2014-09-12 11.21.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05"/>
            <a:ext cx="9144000" cy="922264"/>
          </a:xfrm>
          <a:prstGeom prst="rect">
            <a:avLst/>
          </a:prstGeom>
        </p:spPr>
      </p:pic>
      <p:pic>
        <p:nvPicPr>
          <p:cNvPr id="8" name="Imagen 7" descr="Captura de pantalla 2014-09-12 11.21.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0" y="5958578"/>
            <a:ext cx="9144000" cy="922264"/>
          </a:xfrm>
          <a:prstGeom prst="rect">
            <a:avLst/>
          </a:prstGeom>
        </p:spPr>
      </p:pic>
      <p:graphicFrame>
        <p:nvGraphicFramePr>
          <p:cNvPr id="2" name="Diagrama 1"/>
          <p:cNvGraphicFramePr/>
          <p:nvPr>
            <p:extLst>
              <p:ext uri="{D42A27DB-BD31-4B8C-83A1-F6EECF244321}">
                <p14:modId xmlns:p14="http://schemas.microsoft.com/office/powerpoint/2010/main" val="159304895"/>
              </p:ext>
            </p:extLst>
          </p:nvPr>
        </p:nvGraphicFramePr>
        <p:xfrm>
          <a:off x="1074440" y="1412776"/>
          <a:ext cx="6995120" cy="45671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5 Rectángulo"/>
          <p:cNvSpPr/>
          <p:nvPr/>
        </p:nvSpPr>
        <p:spPr>
          <a:xfrm>
            <a:off x="1" y="620688"/>
            <a:ext cx="9144000" cy="769441"/>
          </a:xfrm>
          <a:prstGeom prst="rect">
            <a:avLst/>
          </a:prstGeom>
          <a:noFill/>
        </p:spPr>
        <p:txBody>
          <a:bodyPr wrap="square" lIns="91440" tIns="45720" rIns="91440" bIns="45720">
            <a:spAutoFit/>
          </a:bodyPr>
          <a:lstStyle/>
          <a:p>
            <a:pPr algn="ctr"/>
            <a:r>
              <a:rPr lang="en-GB" sz="4400" b="1">
                <a:ln w="1905"/>
                <a:solidFill>
                  <a:srgbClr val="6CC24A"/>
                </a:solidFill>
                <a:latin typeface="Arvo" panose="02000000000000000000" pitchFamily="2" charset="0"/>
                <a:ea typeface="Tahoma" panose="020B0604030504040204" pitchFamily="34" charset="0"/>
                <a:cs typeface="Tahoma" panose="020B0604030504040204" pitchFamily="34" charset="0"/>
              </a:rPr>
              <a:t>How to dispel a rumour? </a:t>
            </a:r>
          </a:p>
        </p:txBody>
      </p:sp>
    </p:spTree>
    <p:extLst>
      <p:ext uri="{BB962C8B-B14F-4D97-AF65-F5344CB8AC3E}">
        <p14:creationId xmlns:p14="http://schemas.microsoft.com/office/powerpoint/2010/main" val="1918111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4-09-12 11.21.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922264"/>
          </a:xfrm>
          <a:prstGeom prst="rect">
            <a:avLst/>
          </a:prstGeom>
        </p:spPr>
      </p:pic>
      <p:pic>
        <p:nvPicPr>
          <p:cNvPr id="5" name="Imagen 4" descr="Captura de pantalla 2014-09-12 11.21.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0" y="5958578"/>
            <a:ext cx="9144000" cy="922264"/>
          </a:xfrm>
          <a:prstGeom prst="rect">
            <a:avLst/>
          </a:prstGeom>
        </p:spPr>
      </p:pic>
      <p:graphicFrame>
        <p:nvGraphicFramePr>
          <p:cNvPr id="2" name="1 Diagrama"/>
          <p:cNvGraphicFramePr/>
          <p:nvPr>
            <p:extLst>
              <p:ext uri="{D42A27DB-BD31-4B8C-83A1-F6EECF244321}">
                <p14:modId xmlns:p14="http://schemas.microsoft.com/office/powerpoint/2010/main" val="891480000"/>
              </p:ext>
            </p:extLst>
          </p:nvPr>
        </p:nvGraphicFramePr>
        <p:xfrm>
          <a:off x="179511" y="1580718"/>
          <a:ext cx="8787293" cy="42245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7 Rectángulo"/>
          <p:cNvSpPr/>
          <p:nvPr/>
        </p:nvSpPr>
        <p:spPr>
          <a:xfrm>
            <a:off x="1" y="620688"/>
            <a:ext cx="9144000" cy="769441"/>
          </a:xfrm>
          <a:prstGeom prst="rect">
            <a:avLst/>
          </a:prstGeom>
          <a:noFill/>
        </p:spPr>
        <p:txBody>
          <a:bodyPr wrap="square" lIns="91440" tIns="45720" rIns="91440" bIns="45720">
            <a:spAutoFit/>
          </a:bodyPr>
          <a:lstStyle/>
          <a:p>
            <a:pPr algn="ctr"/>
            <a:r>
              <a:rPr lang="en-GB" sz="4400" b="1">
                <a:ln w="1905"/>
                <a:solidFill>
                  <a:srgbClr val="6CC24A"/>
                </a:solidFill>
                <a:latin typeface="Arvo" panose="02000000000000000000" pitchFamily="2" charset="0"/>
                <a:ea typeface="Tahoma" panose="020B0604030504040204" pitchFamily="34" charset="0"/>
                <a:cs typeface="Tahoma" panose="020B0604030504040204" pitchFamily="34" charset="0"/>
              </a:rPr>
              <a:t>How to dispel a rumour? </a:t>
            </a:r>
          </a:p>
        </p:txBody>
      </p:sp>
    </p:spTree>
    <p:extLst>
      <p:ext uri="{BB962C8B-B14F-4D97-AF65-F5344CB8AC3E}">
        <p14:creationId xmlns:p14="http://schemas.microsoft.com/office/powerpoint/2010/main" val="2341548763"/>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3DE52115-4B86-454B-8C09-2DE33DC1645E}"/>
                                            </p:graphicEl>
                                          </p:spTgt>
                                        </p:tgtEl>
                                        <p:attrNameLst>
                                          <p:attrName>style.visibility</p:attrName>
                                        </p:attrNameLst>
                                      </p:cBhvr>
                                      <p:to>
                                        <p:strVal val="visible"/>
                                      </p:to>
                                    </p:set>
                                    <p:animEffect transition="in" filter="wipe(down)">
                                      <p:cBhvr>
                                        <p:cTn id="7" dur="500"/>
                                        <p:tgtEl>
                                          <p:spTgt spid="2">
                                            <p:graphicEl>
                                              <a:dgm id="{3DE52115-4B86-454B-8C09-2DE33DC1645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D0BE7447-9022-461C-9DBA-1735C45270F6}"/>
                                            </p:graphicEl>
                                          </p:spTgt>
                                        </p:tgtEl>
                                        <p:attrNameLst>
                                          <p:attrName>style.visibility</p:attrName>
                                        </p:attrNameLst>
                                      </p:cBhvr>
                                      <p:to>
                                        <p:strVal val="visible"/>
                                      </p:to>
                                    </p:set>
                                    <p:animEffect transition="in" filter="wipe(down)">
                                      <p:cBhvr>
                                        <p:cTn id="12" dur="500"/>
                                        <p:tgtEl>
                                          <p:spTgt spid="2">
                                            <p:graphicEl>
                                              <a:dgm id="{D0BE7447-9022-461C-9DBA-1735C45270F6}"/>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graphicEl>
                                              <a:dgm id="{EB945CCA-1664-4E0C-84E1-22CB2379C14D}"/>
                                            </p:graphicEl>
                                          </p:spTgt>
                                        </p:tgtEl>
                                        <p:attrNameLst>
                                          <p:attrName>style.visibility</p:attrName>
                                        </p:attrNameLst>
                                      </p:cBhvr>
                                      <p:to>
                                        <p:strVal val="visible"/>
                                      </p:to>
                                    </p:set>
                                    <p:animEffect transition="in" filter="wipe(down)">
                                      <p:cBhvr>
                                        <p:cTn id="15" dur="500"/>
                                        <p:tgtEl>
                                          <p:spTgt spid="2">
                                            <p:graphicEl>
                                              <a:dgm id="{EB945CCA-1664-4E0C-84E1-22CB2379C14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graphicEl>
                                              <a:dgm id="{BCB93581-F8AC-4B0D-88DF-DFA343F7EA09}"/>
                                            </p:graphicEl>
                                          </p:spTgt>
                                        </p:tgtEl>
                                        <p:attrNameLst>
                                          <p:attrName>style.visibility</p:attrName>
                                        </p:attrNameLst>
                                      </p:cBhvr>
                                      <p:to>
                                        <p:strVal val="visible"/>
                                      </p:to>
                                    </p:set>
                                    <p:animEffect transition="in" filter="wipe(down)">
                                      <p:cBhvr>
                                        <p:cTn id="20" dur="500"/>
                                        <p:tgtEl>
                                          <p:spTgt spid="2">
                                            <p:graphicEl>
                                              <a:dgm id="{BCB93581-F8AC-4B0D-88DF-DFA343F7EA09}"/>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
                                            <p:graphicEl>
                                              <a:dgm id="{0A3A3735-5F25-475F-AF46-5F7FD24F7B07}"/>
                                            </p:graphicEl>
                                          </p:spTgt>
                                        </p:tgtEl>
                                        <p:attrNameLst>
                                          <p:attrName>style.visibility</p:attrName>
                                        </p:attrNameLst>
                                      </p:cBhvr>
                                      <p:to>
                                        <p:strVal val="visible"/>
                                      </p:to>
                                    </p:set>
                                    <p:animEffect transition="in" filter="wipe(down)">
                                      <p:cBhvr>
                                        <p:cTn id="23" dur="500"/>
                                        <p:tgtEl>
                                          <p:spTgt spid="2">
                                            <p:graphicEl>
                                              <a:dgm id="{0A3A3735-5F25-475F-AF46-5F7FD24F7B07}"/>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graphicEl>
                                              <a:dgm id="{7C91418D-6B4D-47CB-BEC9-809A20EC5AF6}"/>
                                            </p:graphicEl>
                                          </p:spTgt>
                                        </p:tgtEl>
                                        <p:attrNameLst>
                                          <p:attrName>style.visibility</p:attrName>
                                        </p:attrNameLst>
                                      </p:cBhvr>
                                      <p:to>
                                        <p:strVal val="visible"/>
                                      </p:to>
                                    </p:set>
                                    <p:animEffect transition="in" filter="wipe(down)">
                                      <p:cBhvr>
                                        <p:cTn id="28" dur="500"/>
                                        <p:tgtEl>
                                          <p:spTgt spid="2">
                                            <p:graphicEl>
                                              <a:dgm id="{7C91418D-6B4D-47CB-BEC9-809A20EC5AF6}"/>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
                                            <p:graphicEl>
                                              <a:dgm id="{F35EED15-6334-446A-A652-1F70CCB29FD9}"/>
                                            </p:graphicEl>
                                          </p:spTgt>
                                        </p:tgtEl>
                                        <p:attrNameLst>
                                          <p:attrName>style.visibility</p:attrName>
                                        </p:attrNameLst>
                                      </p:cBhvr>
                                      <p:to>
                                        <p:strVal val="visible"/>
                                      </p:to>
                                    </p:set>
                                    <p:animEffect transition="in" filter="wipe(down)">
                                      <p:cBhvr>
                                        <p:cTn id="31" dur="500"/>
                                        <p:tgtEl>
                                          <p:spTgt spid="2">
                                            <p:graphicEl>
                                              <a:dgm id="{F35EED15-6334-446A-A652-1F70CCB29FD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b7ba9a3de1848232be30308c3a7934c9f5b2939"/>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TotalTime>
  <Words>1054</Words>
  <Application>Microsoft Office PowerPoint</Application>
  <PresentationFormat>Presentación en pantalla (4:3)</PresentationFormat>
  <Paragraphs>184</Paragraphs>
  <Slides>27</Slides>
  <Notes>21</Notes>
  <HiddenSlides>0</HiddenSlides>
  <MMClips>0</MMClips>
  <ScaleCrop>false</ScaleCrop>
  <HeadingPairs>
    <vt:vector size="4" baseType="variant">
      <vt:variant>
        <vt:lpstr>Tema</vt:lpstr>
      </vt:variant>
      <vt:variant>
        <vt:i4>2</vt:i4>
      </vt:variant>
      <vt:variant>
        <vt:lpstr>Títulos de diapositiva</vt:lpstr>
      </vt:variant>
      <vt:variant>
        <vt:i4>27</vt:i4>
      </vt:variant>
    </vt:vector>
  </HeadingPairs>
  <TitlesOfParts>
    <vt:vector size="29" baseType="lpstr">
      <vt:lpstr>Tema de Office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OBJECTIVE DECONSTRUCTION OF RUMOURS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ANTI-RUMOUR AGENTS ON SOCIAL NETWORKS</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Angel Madero Arias</dc:creator>
  <cp:lastModifiedBy>JL</cp:lastModifiedBy>
  <cp:revision>29</cp:revision>
  <dcterms:created xsi:type="dcterms:W3CDTF">2020-07-13T16:36:20Z</dcterms:created>
  <dcterms:modified xsi:type="dcterms:W3CDTF">2021-02-22T16:34:28Z</dcterms:modified>
</cp:coreProperties>
</file>