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3" autoAdjust="0"/>
    <p:restoredTop sz="94660"/>
  </p:normalViewPr>
  <p:slideViewPr>
    <p:cSldViewPr snapToGrid="0">
      <p:cViewPr varScale="1">
        <p:scale>
          <a:sx n="72" d="100"/>
          <a:sy n="72" d="100"/>
        </p:scale>
        <p:origin x="2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Video </a:t>
            </a:r>
            <a:r>
              <a:rPr lang="hu-HU" dirty="0" err="1" smtClean="0"/>
              <a:t>editing</a:t>
            </a:r>
            <a:r>
              <a:rPr lang="hu-HU" dirty="0" smtClean="0"/>
              <a:t> </a:t>
            </a:r>
            <a:r>
              <a:rPr lang="hu-HU" dirty="0" err="1" smtClean="0"/>
              <a:t>workshop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606287"/>
          </a:xfrm>
        </p:spPr>
        <p:txBody>
          <a:bodyPr/>
          <a:lstStyle/>
          <a:p>
            <a:r>
              <a:rPr lang="hu-HU" dirty="0" err="1" smtClean="0"/>
              <a:t>Cyberlink</a:t>
            </a:r>
            <a:r>
              <a:rPr lang="hu-HU" dirty="0" smtClean="0"/>
              <a:t> </a:t>
            </a:r>
            <a:r>
              <a:rPr lang="hu-HU" dirty="0" err="1" smtClean="0"/>
              <a:t>Powerdirector</a:t>
            </a:r>
            <a:r>
              <a:rPr lang="hu-HU" dirty="0" smtClean="0"/>
              <a:t> 15</a:t>
            </a:r>
            <a:endParaRPr lang="hu-HU" dirty="0"/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51791" y="6334539"/>
            <a:ext cx="1262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Rudolf Mód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17733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78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03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96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37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83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41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52368"/>
      </p:ext>
    </p:extLst>
  </p:cSld>
  <p:clrMapOvr>
    <a:masterClrMapping/>
  </p:clrMapOvr>
</p:sld>
</file>

<file path=ppt/theme/theme1.xml><?xml version="1.0" encoding="utf-8"?>
<a:theme xmlns:a="http://schemas.openxmlformats.org/drawingml/2006/main" name="Cseppecske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TM04033925[[fn=Cseppecske]]</Template>
  <TotalTime>11</TotalTime>
  <Words>8</Words>
  <Application>Microsoft Office PowerPoint</Application>
  <PresentationFormat>Szélesvásznú</PresentationFormat>
  <Paragraphs>3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1" baseType="lpstr">
      <vt:lpstr>Arial</vt:lpstr>
      <vt:lpstr>Tw Cen MT</vt:lpstr>
      <vt:lpstr>Cseppecske</vt:lpstr>
      <vt:lpstr>Video editing workshop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editing workshop</dc:title>
  <dc:creator>Perczelné Zallár Ildikó</dc:creator>
  <cp:lastModifiedBy>Perczelné Zallár Ildikó</cp:lastModifiedBy>
  <cp:revision>1</cp:revision>
  <dcterms:created xsi:type="dcterms:W3CDTF">2017-06-07T08:06:56Z</dcterms:created>
  <dcterms:modified xsi:type="dcterms:W3CDTF">2017-06-07T08:18:16Z</dcterms:modified>
</cp:coreProperties>
</file>