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129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1402-50B9-4081-AADD-584D6E5EC88C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6362-EE76-4872-A133-26B5AB6927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1402-50B9-4081-AADD-584D6E5EC88C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6362-EE76-4872-A133-26B5AB6927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1402-50B9-4081-AADD-584D6E5EC88C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6362-EE76-4872-A133-26B5AB6927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1402-50B9-4081-AADD-584D6E5EC88C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6362-EE76-4872-A133-26B5AB6927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1402-50B9-4081-AADD-584D6E5EC88C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6362-EE76-4872-A133-26B5AB6927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1402-50B9-4081-AADD-584D6E5EC88C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6362-EE76-4872-A133-26B5AB6927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1402-50B9-4081-AADD-584D6E5EC88C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6362-EE76-4872-A133-26B5AB6927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1402-50B9-4081-AADD-584D6E5EC88C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6362-EE76-4872-A133-26B5AB6927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1402-50B9-4081-AADD-584D6E5EC88C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6362-EE76-4872-A133-26B5AB6927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1402-50B9-4081-AADD-584D6E5EC88C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6362-EE76-4872-A133-26B5AB6927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1402-50B9-4081-AADD-584D6E5EC88C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6362-EE76-4872-A133-26B5AB6927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F1402-50B9-4081-AADD-584D6E5EC88C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26362-EE76-4872-A133-26B5AB6927F2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powtoon.com/c/bRVnYLtErkM/2/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.slidesharecdn.com/myclilpresentationmay2013-140114120116-phpapp01/95/short-clil-presentationcindy-depoy-1-638.jpg?cb=138970095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38751" t="26939" r="5986" b="12936"/>
          <a:stretch>
            <a:fillRect/>
          </a:stretch>
        </p:blipFill>
        <p:spPr bwMode="auto">
          <a:xfrm>
            <a:off x="2626822" y="2936779"/>
            <a:ext cx="4555374" cy="3720974"/>
          </a:xfrm>
          <a:prstGeom prst="rect">
            <a:avLst/>
          </a:prstGeom>
          <a:noFill/>
        </p:spPr>
      </p:pic>
      <p:pic>
        <p:nvPicPr>
          <p:cNvPr id="1028" name="Picture 4" descr="Výsledok vyhľadávania obrázkov pre dopyt clil langu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2981" y="0"/>
            <a:ext cx="7085781" cy="2994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4Cs of CLIL</a:t>
            </a:r>
            <a:endParaRPr lang="sk-SK" dirty="0"/>
          </a:p>
        </p:txBody>
      </p:sp>
      <p:pic>
        <p:nvPicPr>
          <p:cNvPr id="15362" name="Picture 2" descr="Výsledok vyhľadávania obrázkov pre dopyt 4Cs of CLIL"/>
          <p:cNvPicPr>
            <a:picLocks noChangeAspect="1" noChangeArrowheads="1"/>
          </p:cNvPicPr>
          <p:nvPr/>
        </p:nvPicPr>
        <p:blipFill>
          <a:blip r:embed="rId2" cstate="print"/>
          <a:srcRect l="10025" t="13659" r="17202" b="10911"/>
          <a:stretch>
            <a:fillRect/>
          </a:stretch>
        </p:blipFill>
        <p:spPr bwMode="auto">
          <a:xfrm>
            <a:off x="1064029" y="1213658"/>
            <a:ext cx="7062686" cy="5496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CLIL </a:t>
            </a:r>
            <a:r>
              <a:rPr lang="sk-SK" dirty="0" err="1" smtClean="0"/>
              <a:t>models</a:t>
            </a:r>
            <a:endParaRPr lang="sk-SK" dirty="0"/>
          </a:p>
        </p:txBody>
      </p:sp>
      <p:pic>
        <p:nvPicPr>
          <p:cNvPr id="13314" name="Picture 2" descr="Výsledok vyhľadávania obrázkov pre dopyt soft hard clil"/>
          <p:cNvPicPr>
            <a:picLocks noChangeAspect="1" noChangeArrowheads="1"/>
          </p:cNvPicPr>
          <p:nvPr/>
        </p:nvPicPr>
        <p:blipFill>
          <a:blip r:embed="rId2" cstate="print"/>
          <a:srcRect t="15817"/>
          <a:stretch>
            <a:fillRect/>
          </a:stretch>
        </p:blipFill>
        <p:spPr bwMode="auto">
          <a:xfrm>
            <a:off x="371706" y="1180407"/>
            <a:ext cx="8522774" cy="5386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CLIL </a:t>
            </a:r>
            <a:r>
              <a:rPr lang="sk-SK" dirty="0" err="1" smtClean="0"/>
              <a:t>languages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L1 (</a:t>
            </a:r>
            <a:r>
              <a:rPr lang="sk-SK" dirty="0" err="1" smtClean="0"/>
              <a:t>Native</a:t>
            </a:r>
            <a:r>
              <a:rPr lang="sk-SK" dirty="0" smtClean="0"/>
              <a:t> </a:t>
            </a:r>
            <a:r>
              <a:rPr lang="sk-SK" dirty="0" err="1" smtClean="0"/>
              <a:t>Language</a:t>
            </a:r>
            <a:r>
              <a:rPr lang="sk-SK" dirty="0" smtClean="0"/>
              <a:t>)</a:t>
            </a:r>
          </a:p>
          <a:p>
            <a:r>
              <a:rPr lang="sk-SK" dirty="0" smtClean="0"/>
              <a:t>L2 (</a:t>
            </a:r>
            <a:r>
              <a:rPr lang="sk-SK" dirty="0" err="1" smtClean="0"/>
              <a:t>Target</a:t>
            </a:r>
            <a:r>
              <a:rPr lang="sk-SK" dirty="0" smtClean="0"/>
              <a:t> </a:t>
            </a:r>
            <a:r>
              <a:rPr lang="sk-SK" dirty="0" err="1" smtClean="0"/>
              <a:t>Language</a:t>
            </a:r>
            <a:r>
              <a:rPr lang="sk-SK" dirty="0" smtClean="0"/>
              <a:t>)</a:t>
            </a:r>
          </a:p>
          <a:p>
            <a:r>
              <a:rPr lang="en-US" dirty="0"/>
              <a:t>Learners have to be able to:</a:t>
            </a:r>
          </a:p>
          <a:p>
            <a:pPr lvl="1"/>
            <a:r>
              <a:rPr lang="en-US" dirty="0"/>
              <a:t>listen to and understand teachers talking about subjects</a:t>
            </a:r>
          </a:p>
          <a:p>
            <a:pPr lvl="1"/>
            <a:r>
              <a:rPr lang="en-US" dirty="0"/>
              <a:t>talk about subjects themselves – to each other in groups and to the teacher in the plenary classroom</a:t>
            </a:r>
          </a:p>
          <a:p>
            <a:pPr lvl="1"/>
            <a:r>
              <a:rPr lang="en-US" dirty="0"/>
              <a:t>read subject textbooks, and write about subjects.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60</Words>
  <Application>Microsoft Office PowerPoint</Application>
  <PresentationFormat>Prezentácia na obrazovke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Snímka 1</vt:lpstr>
      <vt:lpstr>The 4Cs of CLIL</vt:lpstr>
      <vt:lpstr>CLIL models</vt:lpstr>
      <vt:lpstr>CLIL languages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CLIL methodology intro</dc:title>
  <dc:creator>Zuzula</dc:creator>
  <cp:lastModifiedBy>Zuzula</cp:lastModifiedBy>
  <cp:revision>7</cp:revision>
  <dcterms:created xsi:type="dcterms:W3CDTF">2016-10-10T21:11:58Z</dcterms:created>
  <dcterms:modified xsi:type="dcterms:W3CDTF">2016-10-10T22:13:38Z</dcterms:modified>
</cp:coreProperties>
</file>