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129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81FA-F25C-4EBF-87DC-71F21D63B5DD}" type="datetimeFigureOut">
              <a:rPr lang="sk-SK" smtClean="0"/>
              <a:t>10. 10. 2016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DE22-7FAC-47CB-8B72-4F79495A77F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ýsledok vyhľadávania obrázkov pre dopyt robot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3050" y="0"/>
            <a:ext cx="3790950" cy="310515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/>
              <a:t>Robotics</a:t>
            </a:r>
            <a:r>
              <a:rPr lang="sk-SK" b="1" dirty="0" smtClean="0"/>
              <a:t> and ICT </a:t>
            </a:r>
            <a:r>
              <a:rPr lang="sk-SK" b="1" dirty="0" err="1" smtClean="0"/>
              <a:t>workshop</a:t>
            </a:r>
            <a:endParaRPr lang="sk-SK" b="1" dirty="0"/>
          </a:p>
        </p:txBody>
      </p:sp>
      <p:pic>
        <p:nvPicPr>
          <p:cNvPr id="1026" name="Picture 2" descr="Výsledok vyhľadávania obrázkov pre dopyt robot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2778" y="3187287"/>
            <a:ext cx="3541222" cy="3432502"/>
          </a:xfrm>
          <a:prstGeom prst="rect">
            <a:avLst/>
          </a:prstGeom>
          <a:noFill/>
        </p:spPr>
      </p:pic>
      <p:pic>
        <p:nvPicPr>
          <p:cNvPr id="1030" name="Picture 6" descr="Výsledok vyhľadávania obrázkov pre dopyt robotic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275214"/>
            <a:ext cx="3582785" cy="3582785"/>
          </a:xfrm>
          <a:prstGeom prst="rect">
            <a:avLst/>
          </a:prstGeom>
          <a:noFill/>
        </p:spPr>
      </p:pic>
      <p:pic>
        <p:nvPicPr>
          <p:cNvPr id="1032" name="Picture 8" descr="Výsledok vyhľadávania obrázkov pre dopyt robotic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720629" cy="2546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LEGO </a:t>
            </a:r>
            <a:r>
              <a:rPr lang="sk-SK" dirty="0" err="1" smtClean="0"/>
              <a:t>robotics</a:t>
            </a:r>
            <a:r>
              <a:rPr lang="sk-SK" dirty="0" smtClean="0"/>
              <a:t> – „</a:t>
            </a:r>
            <a:r>
              <a:rPr lang="sk-SK" dirty="0" err="1" smtClean="0"/>
              <a:t>generations</a:t>
            </a:r>
            <a:r>
              <a:rPr lang="sk-SK" dirty="0" smtClean="0"/>
              <a:t>“</a:t>
            </a:r>
            <a:endParaRPr lang="sk-SK" dirty="0"/>
          </a:p>
        </p:txBody>
      </p:sp>
      <p:sp>
        <p:nvSpPr>
          <p:cNvPr id="4102" name="AutoShape 6" descr="Výsledok vyhľadávania obrázkov pre dopyt nxt bri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4104" name="Picture 8" descr="Výsledok vyhľadávania obrázkov pre dopyt nxt br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25908"/>
            <a:ext cx="9144000" cy="3291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Lego </a:t>
            </a:r>
            <a:r>
              <a:rPr lang="sk-SK" dirty="0" err="1" smtClean="0"/>
              <a:t>robotics</a:t>
            </a:r>
            <a:r>
              <a:rPr lang="sk-SK" dirty="0" smtClean="0"/>
              <a:t> – „NXT </a:t>
            </a:r>
            <a:r>
              <a:rPr lang="sk-SK" dirty="0" err="1"/>
              <a:t>b</a:t>
            </a:r>
            <a:r>
              <a:rPr lang="sk-SK" dirty="0" err="1" smtClean="0"/>
              <a:t>rick</a:t>
            </a:r>
            <a:r>
              <a:rPr lang="sk-SK" dirty="0" smtClean="0"/>
              <a:t> </a:t>
            </a:r>
            <a:r>
              <a:rPr lang="sk-SK" dirty="0" err="1" smtClean="0"/>
              <a:t>overview</a:t>
            </a:r>
            <a:r>
              <a:rPr lang="sk-SK" dirty="0" smtClean="0"/>
              <a:t>“</a:t>
            </a:r>
            <a:endParaRPr lang="sk-SK" dirty="0"/>
          </a:p>
        </p:txBody>
      </p:sp>
      <p:pic>
        <p:nvPicPr>
          <p:cNvPr id="6146" name="Picture 2" descr="Výsledok vyhľadávania obrázkov pre dopyt nxt brick"/>
          <p:cNvPicPr>
            <a:picLocks noChangeAspect="1" noChangeArrowheads="1"/>
          </p:cNvPicPr>
          <p:nvPr/>
        </p:nvPicPr>
        <p:blipFill>
          <a:blip r:embed="rId2" cstate="print"/>
          <a:srcRect t="4808" b="4687"/>
          <a:stretch>
            <a:fillRect/>
          </a:stretch>
        </p:blipFill>
        <p:spPr bwMode="auto">
          <a:xfrm>
            <a:off x="399011" y="1189060"/>
            <a:ext cx="8379229" cy="5679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LEGO </a:t>
            </a:r>
            <a:r>
              <a:rPr lang="sk-SK" dirty="0" err="1" smtClean="0"/>
              <a:t>robotics</a:t>
            </a:r>
            <a:r>
              <a:rPr lang="sk-SK" dirty="0" smtClean="0"/>
              <a:t> – „</a:t>
            </a:r>
            <a:r>
              <a:rPr lang="sk-SK" dirty="0" err="1" smtClean="0"/>
              <a:t>inputs</a:t>
            </a:r>
            <a:r>
              <a:rPr lang="sk-SK" dirty="0" smtClean="0"/>
              <a:t>/</a:t>
            </a:r>
            <a:r>
              <a:rPr lang="sk-SK" dirty="0" err="1" smtClean="0"/>
              <a:t>outputs</a:t>
            </a:r>
            <a:r>
              <a:rPr lang="sk-SK" dirty="0" smtClean="0"/>
              <a:t>“</a:t>
            </a:r>
            <a:endParaRPr lang="sk-SK" dirty="0"/>
          </a:p>
        </p:txBody>
      </p:sp>
      <p:pic>
        <p:nvPicPr>
          <p:cNvPr id="16386" name="Picture 2" descr="Výsledok vyhľadávania obrázkov pre dopyt nxt br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55490"/>
            <a:ext cx="9144001" cy="53025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NXT </a:t>
            </a:r>
            <a:r>
              <a:rPr lang="sk-SK" dirty="0" err="1" smtClean="0"/>
              <a:t>Forklift</a:t>
            </a:r>
            <a:endParaRPr lang="sk-SK" dirty="0"/>
          </a:p>
        </p:txBody>
      </p:sp>
      <p:pic>
        <p:nvPicPr>
          <p:cNvPr id="17410" name="Picture 2" descr="Výsledok vyhľadávania obrázkov pre dopyt nxt forkli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717" y="1232235"/>
            <a:ext cx="7857894" cy="54023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NXT </a:t>
            </a:r>
            <a:r>
              <a:rPr lang="sk-SK" dirty="0" err="1" smtClean="0"/>
              <a:t>Forklift</a:t>
            </a:r>
            <a:r>
              <a:rPr lang="sk-SK" dirty="0" smtClean="0"/>
              <a:t> – </a:t>
            </a:r>
            <a:r>
              <a:rPr lang="sk-SK" dirty="0" err="1" smtClean="0"/>
              <a:t>tasks</a:t>
            </a:r>
            <a:r>
              <a:rPr lang="sk-SK" dirty="0" smtClean="0"/>
              <a:t>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/</a:t>
            </a:r>
            <a:r>
              <a:rPr lang="sk-SK" dirty="0" err="1" smtClean="0"/>
              <a:t>down</a:t>
            </a:r>
            <a:endParaRPr lang="sk-SK" dirty="0" smtClean="0"/>
          </a:p>
          <a:p>
            <a:r>
              <a:rPr lang="sk-SK" dirty="0" err="1" smtClean="0"/>
              <a:t>Wait</a:t>
            </a:r>
            <a:r>
              <a:rPr lang="sk-SK" dirty="0" smtClean="0"/>
              <a:t> </a:t>
            </a:r>
            <a:r>
              <a:rPr lang="sk-SK" dirty="0" err="1"/>
              <a:t>u</a:t>
            </a:r>
            <a:r>
              <a:rPr lang="sk-SK" dirty="0" err="1" smtClean="0"/>
              <a:t>ntil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forklift</a:t>
            </a:r>
            <a:r>
              <a:rPr lang="sk-SK" dirty="0" smtClean="0"/>
              <a:t> and </a:t>
            </a:r>
            <a:r>
              <a:rPr lang="sk-SK" dirty="0" err="1" smtClean="0"/>
              <a:t>then</a:t>
            </a:r>
            <a:r>
              <a:rPr lang="sk-SK" dirty="0" smtClean="0"/>
              <a:t> </a:t>
            </a:r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/>
              <a:t> </a:t>
            </a:r>
            <a:r>
              <a:rPr lang="sk-SK" dirty="0" err="1" smtClean="0"/>
              <a:t>and</a:t>
            </a:r>
            <a:r>
              <a:rPr lang="sk-SK" dirty="0" smtClean="0"/>
              <a:t> </a:t>
            </a:r>
            <a:r>
              <a:rPr lang="sk-SK" dirty="0" err="1" smtClean="0"/>
              <a:t>down</a:t>
            </a:r>
            <a:r>
              <a:rPr lang="sk-SK" dirty="0" smtClean="0"/>
              <a:t> </a:t>
            </a:r>
            <a:r>
              <a:rPr lang="sk-SK" dirty="0" err="1" smtClean="0"/>
              <a:t>again</a:t>
            </a:r>
            <a:endParaRPr lang="sk-SK" dirty="0" smtClean="0"/>
          </a:p>
          <a:p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vehicle</a:t>
            </a:r>
            <a:r>
              <a:rPr lang="sk-SK" dirty="0" smtClean="0"/>
              <a:t> </a:t>
            </a:r>
            <a:r>
              <a:rPr lang="sk-SK" dirty="0" err="1" smtClean="0"/>
              <a:t>forward</a:t>
            </a:r>
            <a:r>
              <a:rPr lang="sk-SK" dirty="0" smtClean="0"/>
              <a:t>/</a:t>
            </a:r>
            <a:r>
              <a:rPr lang="sk-SK" dirty="0" err="1" smtClean="0"/>
              <a:t>backward</a:t>
            </a:r>
            <a:endParaRPr lang="sk-SK" dirty="0" smtClean="0"/>
          </a:p>
          <a:p>
            <a:r>
              <a:rPr lang="sk-SK" dirty="0" err="1" smtClean="0"/>
              <a:t>Turn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vehicle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/</a:t>
            </a:r>
            <a:r>
              <a:rPr lang="sk-SK" dirty="0" err="1" smtClean="0"/>
              <a:t>left</a:t>
            </a:r>
            <a:endParaRPr lang="sk-SK" dirty="0" smtClean="0"/>
          </a:p>
          <a:p>
            <a:r>
              <a:rPr lang="sk-SK" dirty="0" err="1" smtClean="0"/>
              <a:t>Wait</a:t>
            </a:r>
            <a:r>
              <a:rPr lang="sk-SK" dirty="0" smtClean="0"/>
              <a:t> </a:t>
            </a:r>
            <a:r>
              <a:rPr lang="sk-SK" dirty="0" err="1" smtClean="0"/>
              <a:t>until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being</a:t>
            </a:r>
            <a:r>
              <a:rPr lang="sk-SK" dirty="0" smtClean="0"/>
              <a:t> </a:t>
            </a:r>
            <a:r>
              <a:rPr lang="sk-SK" dirty="0" err="1" smtClean="0"/>
              <a:t>placed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forklift</a:t>
            </a:r>
            <a:r>
              <a:rPr lang="sk-SK" dirty="0" smtClean="0"/>
              <a:t>, </a:t>
            </a:r>
            <a:r>
              <a:rPr lang="sk-SK" dirty="0" err="1" smtClean="0"/>
              <a:t>then</a:t>
            </a:r>
            <a:r>
              <a:rPr lang="sk-SK" dirty="0" smtClean="0"/>
              <a:t> </a:t>
            </a:r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up</a:t>
            </a:r>
            <a:r>
              <a:rPr lang="sk-SK" dirty="0" smtClean="0"/>
              <a:t>, </a:t>
            </a:r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vehicle</a:t>
            </a:r>
            <a:r>
              <a:rPr lang="sk-SK" dirty="0" smtClean="0"/>
              <a:t> to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and </a:t>
            </a:r>
            <a:r>
              <a:rPr lang="sk-SK" dirty="0" err="1" smtClean="0"/>
              <a:t>move</a:t>
            </a:r>
            <a:r>
              <a:rPr lang="sk-SK" dirty="0" smtClean="0"/>
              <a:t> </a:t>
            </a:r>
            <a:r>
              <a:rPr lang="sk-SK" dirty="0" err="1" smtClean="0"/>
              <a:t>forward</a:t>
            </a:r>
            <a:r>
              <a:rPr lang="sk-SK" smtClean="0"/>
              <a:t> (20 cm)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93</Words>
  <Application>Microsoft Office PowerPoint</Application>
  <PresentationFormat>Prezentácia na obrazovke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Robotics and ICT workshop</vt:lpstr>
      <vt:lpstr>LEGO robotics – „generations“</vt:lpstr>
      <vt:lpstr>Lego robotics – „NXT brick overview“</vt:lpstr>
      <vt:lpstr>LEGO robotics – „inputs/outputs“</vt:lpstr>
      <vt:lpstr>NXT Forklift</vt:lpstr>
      <vt:lpstr>NXT Forklift – tasks: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Robotics and ICT workshop</dc:title>
  <dc:creator>Zuzula</dc:creator>
  <cp:lastModifiedBy>Zuzula</cp:lastModifiedBy>
  <cp:revision>3</cp:revision>
  <dcterms:created xsi:type="dcterms:W3CDTF">2016-10-10T19:28:38Z</dcterms:created>
  <dcterms:modified xsi:type="dcterms:W3CDTF">2016-10-10T19:57:06Z</dcterms:modified>
</cp:coreProperties>
</file>