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9678-BA9E-4E90-8F58-F135516CB848}" type="datetimeFigureOut">
              <a:rPr lang="it-IT" smtClean="0"/>
              <a:pPr/>
              <a:t>02/01/2016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FA87-9800-488B-BA5F-3B7A6E4732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9678-BA9E-4E90-8F58-F135516CB848}" type="datetimeFigureOut">
              <a:rPr lang="it-IT" smtClean="0"/>
              <a:pPr/>
              <a:t>02/01/2016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FA87-9800-488B-BA5F-3B7A6E4732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9678-BA9E-4E90-8F58-F135516CB848}" type="datetimeFigureOut">
              <a:rPr lang="it-IT" smtClean="0"/>
              <a:pPr/>
              <a:t>02/01/2016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FA87-9800-488B-BA5F-3B7A6E4732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9678-BA9E-4E90-8F58-F135516CB848}" type="datetimeFigureOut">
              <a:rPr lang="it-IT" smtClean="0"/>
              <a:pPr/>
              <a:t>02/01/2016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FA87-9800-488B-BA5F-3B7A6E4732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9678-BA9E-4E90-8F58-F135516CB848}" type="datetimeFigureOut">
              <a:rPr lang="it-IT" smtClean="0"/>
              <a:pPr/>
              <a:t>02/01/2016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FA87-9800-488B-BA5F-3B7A6E4732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9678-BA9E-4E90-8F58-F135516CB848}" type="datetimeFigureOut">
              <a:rPr lang="it-IT" smtClean="0"/>
              <a:pPr/>
              <a:t>02/01/2016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FA87-9800-488B-BA5F-3B7A6E4732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9678-BA9E-4E90-8F58-F135516CB848}" type="datetimeFigureOut">
              <a:rPr lang="it-IT" smtClean="0"/>
              <a:pPr/>
              <a:t>02/01/2016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FA87-9800-488B-BA5F-3B7A6E4732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9678-BA9E-4E90-8F58-F135516CB848}" type="datetimeFigureOut">
              <a:rPr lang="it-IT" smtClean="0"/>
              <a:pPr/>
              <a:t>02/01/2016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FA87-9800-488B-BA5F-3B7A6E4732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9678-BA9E-4E90-8F58-F135516CB848}" type="datetimeFigureOut">
              <a:rPr lang="it-IT" smtClean="0"/>
              <a:pPr/>
              <a:t>02/01/2016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FA87-9800-488B-BA5F-3B7A6E4732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9678-BA9E-4E90-8F58-F135516CB848}" type="datetimeFigureOut">
              <a:rPr lang="it-IT" smtClean="0"/>
              <a:pPr/>
              <a:t>02/01/2016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FA87-9800-488B-BA5F-3B7A6E4732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9678-BA9E-4E90-8F58-F135516CB848}" type="datetimeFigureOut">
              <a:rPr lang="it-IT" smtClean="0"/>
              <a:pPr/>
              <a:t>02/01/2016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FA87-9800-488B-BA5F-3B7A6E4732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E9678-BA9E-4E90-8F58-F135516CB848}" type="datetimeFigureOut">
              <a:rPr lang="it-IT" smtClean="0"/>
              <a:pPr/>
              <a:t>02/01/2016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CFA87-9800-488B-BA5F-3B7A6E4732E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131840" y="764704"/>
            <a:ext cx="6624736" cy="1470025"/>
          </a:xfrm>
        </p:spPr>
        <p:txBody>
          <a:bodyPr>
            <a:noAutofit/>
          </a:bodyPr>
          <a:lstStyle/>
          <a:p>
            <a:r>
              <a:rPr lang="it-IT" sz="9600" dirty="0" smtClean="0">
                <a:solidFill>
                  <a:schemeClr val="bg1"/>
                </a:solidFill>
                <a:latin typeface="Jokerman" pitchFamily="82" charset="0"/>
              </a:rPr>
              <a:t>HELLO!!!</a:t>
            </a:r>
            <a:endParaRPr lang="it-IT" sz="9600" dirty="0">
              <a:solidFill>
                <a:schemeClr val="bg1"/>
              </a:solidFill>
              <a:latin typeface="Jokerman" pitchFamily="82" charset="0"/>
            </a:endParaRPr>
          </a:p>
        </p:txBody>
      </p:sp>
      <p:pic>
        <p:nvPicPr>
          <p:cNvPr id="5" name="Immagine 4" descr="cuorenev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56593" cy="6858000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0" y="548680"/>
            <a:ext cx="2987824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0" b="1" dirty="0" err="1" smtClean="0">
                <a:solidFill>
                  <a:schemeClr val="bg1"/>
                </a:solidFill>
                <a:latin typeface="Jokerman" pitchFamily="82" charset="0"/>
              </a:rPr>
              <a:t>Hello</a:t>
            </a:r>
            <a:r>
              <a:rPr lang="it-IT" sz="4800" b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endParaRPr lang="it-IT" sz="4800" b="1" dirty="0" smtClean="0">
              <a:solidFill>
                <a:schemeClr val="bg1"/>
              </a:solidFill>
              <a:latin typeface="Jokerman" pitchFamily="82" charset="0"/>
            </a:endParaRPr>
          </a:p>
          <a:p>
            <a:endParaRPr lang="it-IT" sz="4800" b="1" dirty="0" smtClean="0">
              <a:solidFill>
                <a:schemeClr val="bg1"/>
              </a:solidFill>
              <a:latin typeface="Jokerman" pitchFamily="82" charset="0"/>
            </a:endParaRPr>
          </a:p>
          <a:p>
            <a:r>
              <a:rPr lang="it-IT" sz="4700" b="1" dirty="0" err="1" smtClean="0">
                <a:solidFill>
                  <a:schemeClr val="bg1"/>
                </a:solidFill>
                <a:latin typeface="Jokerman" pitchFamily="82" charset="0"/>
              </a:rPr>
              <a:t>e</a:t>
            </a:r>
            <a:r>
              <a:rPr lang="it-IT" sz="4700" b="1" dirty="0" err="1" smtClean="0">
                <a:solidFill>
                  <a:schemeClr val="bg1"/>
                </a:solidFill>
                <a:latin typeface="Jokerman" pitchFamily="82" charset="0"/>
              </a:rPr>
              <a:t>veryone</a:t>
            </a:r>
            <a:endParaRPr lang="it-IT" sz="4700" b="1" dirty="0" smtClean="0">
              <a:solidFill>
                <a:schemeClr val="bg1"/>
              </a:solidFill>
              <a:latin typeface="Jokerman" pitchFamily="82" charset="0"/>
            </a:endParaRPr>
          </a:p>
          <a:p>
            <a:endParaRPr lang="it-IT" sz="4700" b="1" dirty="0" smtClean="0">
              <a:solidFill>
                <a:schemeClr val="bg1"/>
              </a:solidFill>
              <a:latin typeface="Jokerman" pitchFamily="82" charset="0"/>
            </a:endParaRPr>
          </a:p>
          <a:p>
            <a:r>
              <a:rPr lang="it-IT" sz="4800" b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it-IT" sz="4800" b="1" dirty="0" err="1" smtClean="0">
                <a:solidFill>
                  <a:schemeClr val="bg1"/>
                </a:solidFill>
                <a:latin typeface="Jokerman" pitchFamily="82" charset="0"/>
              </a:rPr>
              <a:t>from</a:t>
            </a:r>
            <a:endParaRPr lang="it-IT" sz="4800" b="1" dirty="0" smtClean="0">
              <a:solidFill>
                <a:schemeClr val="bg1"/>
              </a:solidFill>
              <a:latin typeface="Jokerman" pitchFamily="82" charset="0"/>
            </a:endParaRPr>
          </a:p>
          <a:p>
            <a:endParaRPr lang="it-IT" sz="4800" b="1" dirty="0" smtClean="0">
              <a:solidFill>
                <a:schemeClr val="bg1"/>
              </a:solidFill>
              <a:latin typeface="Jokerman" pitchFamily="82" charset="0"/>
            </a:endParaRPr>
          </a:p>
          <a:p>
            <a:r>
              <a:rPr lang="it-IT" sz="4800" b="1" dirty="0" smtClean="0">
                <a:solidFill>
                  <a:schemeClr val="bg1"/>
                </a:solidFill>
                <a:latin typeface="Jokerman" pitchFamily="82" charset="0"/>
              </a:rPr>
              <a:t> Italy!</a:t>
            </a:r>
            <a:endParaRPr lang="it-IT" sz="4800" b="1" dirty="0">
              <a:solidFill>
                <a:schemeClr val="bg1"/>
              </a:solidFill>
              <a:latin typeface="Jokerm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lu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>
            <a:noAutofit/>
          </a:bodyPr>
          <a:lstStyle/>
          <a:p>
            <a:r>
              <a:rPr lang="it-IT" sz="5400" b="1" dirty="0" err="1" smtClean="0">
                <a:solidFill>
                  <a:schemeClr val="bg1"/>
                </a:solidFill>
                <a:latin typeface="Comic Sans MS" pitchFamily="66" charset="0"/>
              </a:rPr>
              <a:t>Our</a:t>
            </a:r>
            <a:r>
              <a:rPr lang="it-IT" sz="5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5400" b="1" dirty="0" err="1" smtClean="0">
                <a:solidFill>
                  <a:schemeClr val="bg1"/>
                </a:solidFill>
                <a:latin typeface="Comic Sans MS" pitchFamily="66" charset="0"/>
              </a:rPr>
              <a:t>December</a:t>
            </a:r>
            <a:r>
              <a:rPr lang="it-IT" sz="5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5400" b="1" dirty="0" err="1" smtClean="0">
                <a:solidFill>
                  <a:schemeClr val="bg1"/>
                </a:solidFill>
                <a:latin typeface="Comic Sans MS" pitchFamily="66" charset="0"/>
              </a:rPr>
              <a:t>is</a:t>
            </a:r>
            <a:r>
              <a:rPr lang="it-IT" sz="5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5400" b="1" dirty="0" err="1" smtClean="0">
                <a:solidFill>
                  <a:schemeClr val="bg1"/>
                </a:solidFill>
                <a:latin typeface="Comic Sans MS" pitchFamily="66" charset="0"/>
              </a:rPr>
              <a:t>white</a:t>
            </a:r>
            <a:r>
              <a:rPr lang="it-IT" sz="5400" b="1" dirty="0" smtClean="0">
                <a:solidFill>
                  <a:schemeClr val="bg1"/>
                </a:solidFill>
                <a:latin typeface="Comic Sans MS" pitchFamily="66" charset="0"/>
              </a:rPr>
              <a:t> !</a:t>
            </a:r>
            <a:endParaRPr lang="it-IT" sz="5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-396552" y="4293096"/>
            <a:ext cx="9684568" cy="216024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chemeClr val="bg1"/>
                </a:solidFill>
              </a:rPr>
              <a:t>Every </a:t>
            </a:r>
            <a:r>
              <a:rPr lang="en-US" dirty="0" smtClean="0">
                <a:solidFill>
                  <a:schemeClr val="bg1"/>
                </a:solidFill>
              </a:rPr>
              <a:t>year before Christmas in our school we do </a:t>
            </a:r>
            <a:r>
              <a:rPr lang="en-US" dirty="0" smtClean="0">
                <a:solidFill>
                  <a:schemeClr val="bg1"/>
                </a:solidFill>
              </a:rPr>
              <a:t>a very </a:t>
            </a:r>
            <a:r>
              <a:rPr lang="en-US" dirty="0" smtClean="0">
                <a:solidFill>
                  <a:schemeClr val="bg1"/>
                </a:solidFill>
              </a:rPr>
              <a:t>nice workshop with pupils and their </a:t>
            </a:r>
            <a:r>
              <a:rPr lang="en-US" dirty="0" smtClean="0">
                <a:solidFill>
                  <a:schemeClr val="bg1"/>
                </a:solidFill>
              </a:rPr>
              <a:t>parents. Of </a:t>
            </a:r>
            <a:r>
              <a:rPr lang="en-US" dirty="0" smtClean="0">
                <a:solidFill>
                  <a:schemeClr val="bg1"/>
                </a:solidFill>
              </a:rPr>
              <a:t>course this year we have chosen to use the white color !!!</a:t>
            </a:r>
            <a:endParaRPr lang="it-IT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Visualizzazione di File_000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8" name="AutoShape 4" descr="Visualizzazione di File_000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4" name="Immagine 3" descr="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156562">
            <a:off x="683568" y="1124744"/>
            <a:ext cx="3635896" cy="4581128"/>
          </a:xfrm>
          <a:prstGeom prst="rect">
            <a:avLst/>
          </a:prstGeom>
        </p:spPr>
      </p:pic>
      <p:pic>
        <p:nvPicPr>
          <p:cNvPr id="5" name="Immagine 4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411144">
            <a:off x="4860032" y="836712"/>
            <a:ext cx="3962400" cy="45091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328132">
            <a:off x="453765" y="552934"/>
            <a:ext cx="3962400" cy="5276850"/>
          </a:xfrm>
          <a:prstGeom prst="rect">
            <a:avLst/>
          </a:prstGeom>
        </p:spPr>
      </p:pic>
      <p:pic>
        <p:nvPicPr>
          <p:cNvPr id="3" name="Immagine 2" descr="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402082">
            <a:off x="4860032" y="548680"/>
            <a:ext cx="3962400" cy="52768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Segnaposto immagine 4" descr="7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-1323528"/>
            <a:ext cx="9144000" cy="8181528"/>
          </a:xfrm>
        </p:spPr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0" y="5589240"/>
            <a:ext cx="9144000" cy="1268760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it-IT" sz="4000" b="1" dirty="0" smtClean="0">
                <a:solidFill>
                  <a:schemeClr val="bg1"/>
                </a:solidFill>
                <a:latin typeface="Jokerman" pitchFamily="82" charset="0"/>
              </a:rPr>
              <a:t>Bye-Bye</a:t>
            </a:r>
            <a:r>
              <a:rPr lang="it-IT" sz="4000" b="1" dirty="0" smtClean="0">
                <a:solidFill>
                  <a:schemeClr val="bg1"/>
                </a:solidFill>
                <a:latin typeface="Jokerman" pitchFamily="82" charset="0"/>
              </a:rPr>
              <a:t>! </a:t>
            </a:r>
            <a:r>
              <a:rPr lang="it-IT" sz="4000" b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it-IT" sz="4000" b="1" dirty="0" smtClean="0">
                <a:solidFill>
                  <a:schemeClr val="bg1"/>
                </a:solidFill>
                <a:latin typeface="Jokerman" pitchFamily="82" charset="0"/>
              </a:rPr>
              <a:t>                                                      </a:t>
            </a:r>
            <a:r>
              <a:rPr lang="en-US" sz="4000" b="1" dirty="0" smtClean="0">
                <a:solidFill>
                  <a:schemeClr val="bg1"/>
                </a:solidFill>
                <a:latin typeface="Jokerman" pitchFamily="82" charset="0"/>
              </a:rPr>
              <a:t>See </a:t>
            </a:r>
            <a:r>
              <a:rPr lang="en-US" sz="4000" b="1" dirty="0" smtClean="0">
                <a:solidFill>
                  <a:schemeClr val="bg1"/>
                </a:solidFill>
                <a:latin typeface="Jokerman" pitchFamily="82" charset="0"/>
              </a:rPr>
              <a:t>you soon in 2016!</a:t>
            </a:r>
            <a:endParaRPr lang="it-IT" sz="4000" b="1" dirty="0">
              <a:solidFill>
                <a:schemeClr val="bg1"/>
              </a:solidFill>
              <a:latin typeface="Jokerman" pitchFamily="8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55</Words>
  <Application>Microsoft Office PowerPoint</Application>
  <PresentationFormat>Presentazione su schermo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HELLO!!!</vt:lpstr>
      <vt:lpstr>Our December is white !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mary</dc:creator>
  <cp:lastModifiedBy>mary</cp:lastModifiedBy>
  <cp:revision>15</cp:revision>
  <dcterms:created xsi:type="dcterms:W3CDTF">2015-12-30T15:40:20Z</dcterms:created>
  <dcterms:modified xsi:type="dcterms:W3CDTF">2016-01-02T20:50:49Z</dcterms:modified>
</cp:coreProperties>
</file>