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8F7D318-D84E-4BAD-B4E0-140F20F0C2A8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985CD9-A181-4C40-A7DA-2E364EA943D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000" b="1" dirty="0" smtClean="0"/>
              <a:t>COLOURS</a:t>
            </a:r>
            <a:r>
              <a:rPr lang="es-ES" b="1" dirty="0" smtClean="0"/>
              <a:t> OF </a:t>
            </a:r>
            <a:r>
              <a:rPr lang="es-ES" sz="8800" b="1" dirty="0" smtClean="0"/>
              <a:t>AUTUMN</a:t>
            </a:r>
            <a:endParaRPr lang="es-ES" sz="8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92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980728"/>
            <a:ext cx="6894689" cy="514543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88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836712"/>
            <a:ext cx="6894689" cy="528945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56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908720"/>
            <a:ext cx="6894689" cy="521744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94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1052736"/>
            <a:ext cx="6894689" cy="507342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55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908720"/>
            <a:ext cx="6894689" cy="521744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36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692696"/>
            <a:ext cx="6894689" cy="543346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70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AUTUMN IS WONDERFUL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77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ALL THESE ARE OUR WORKS AND PHOTOS ABOUT AUTUMN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2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980728"/>
            <a:ext cx="6894689" cy="514543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02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908720"/>
            <a:ext cx="6894689" cy="521744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49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ORANGE, BROWN, YELLOW LEAVES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116388" cy="3663503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IT IS WONDERFUL!!!</a:t>
            </a:r>
          </a:p>
          <a:p>
            <a:endParaRPr lang="es-ES" dirty="0"/>
          </a:p>
          <a:p>
            <a:r>
              <a:rPr lang="es-ES" dirty="0" smtClean="0"/>
              <a:t>IT IS FUNNY WHEN WE WALK ON THEM.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864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692696"/>
            <a:ext cx="6894689" cy="543346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82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COUNTRYSIDE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8840"/>
            <a:ext cx="3803650" cy="3259237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628800"/>
            <a:ext cx="3803650" cy="3619277"/>
          </a:xfrm>
        </p:spPr>
      </p:pic>
    </p:spTree>
    <p:extLst>
      <p:ext uri="{BB962C8B-B14F-4D97-AF65-F5344CB8AC3E}">
        <p14:creationId xmlns:p14="http://schemas.microsoft.com/office/powerpoint/2010/main" val="6593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1124744"/>
            <a:ext cx="6894689" cy="500141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99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0" y="980728"/>
            <a:ext cx="8140366" cy="514543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719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</TotalTime>
  <Words>36</Words>
  <Application>Microsoft Office PowerPoint</Application>
  <PresentationFormat>Presentación en pantalla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Cartoné</vt:lpstr>
      <vt:lpstr>COLOURS OF AUTUMN</vt:lpstr>
      <vt:lpstr>ALL THESE ARE OUR WORKS AND PHOTOS ABOUT AUTUMN </vt:lpstr>
      <vt:lpstr>Presentación de PowerPoint</vt:lpstr>
      <vt:lpstr>Presentación de PowerPoint</vt:lpstr>
      <vt:lpstr>ORANGE, BROWN, YELLOW LEAVES </vt:lpstr>
      <vt:lpstr>Presentación de PowerPoint</vt:lpstr>
      <vt:lpstr> COUNTRYSIDE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AUTUMN IS WONDERFUL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 OF AUTUMN</dc:title>
  <dc:creator>usuario</dc:creator>
  <cp:lastModifiedBy>usuario</cp:lastModifiedBy>
  <cp:revision>1</cp:revision>
  <dcterms:created xsi:type="dcterms:W3CDTF">2015-12-02T21:41:07Z</dcterms:created>
  <dcterms:modified xsi:type="dcterms:W3CDTF">2015-12-02T21:49:16Z</dcterms:modified>
</cp:coreProperties>
</file>