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Primary School of </a:t>
            </a:r>
            <a:r>
              <a:rPr lang="en-US" dirty="0" smtClean="0"/>
              <a:t>Halastra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Greece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498080" cy="43434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TypoGrotesk" pitchFamily="50" charset="-95"/>
              </a:rPr>
              <a:t>Our place…</a:t>
            </a:r>
          </a:p>
          <a:p>
            <a:pPr marL="82296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TypoGrotesk" pitchFamily="50" charset="-95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TypoGrotesk" pitchFamily="50" charset="-95"/>
              </a:rPr>
              <a:t>                  </a:t>
            </a:r>
          </a:p>
          <a:p>
            <a:pPr marL="82296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TypoGrotesk" pitchFamily="50" charset="-95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TypoGrotesk" pitchFamily="50" charset="-95"/>
              </a:rPr>
              <a:t>        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TypoGrotesk" pitchFamily="50" charset="-95"/>
              </a:rPr>
              <a:t>our  school…</a:t>
            </a:r>
          </a:p>
          <a:p>
            <a:pPr marL="82296" indent="0"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-TypoGrotesk" pitchFamily="50" charset="-95"/>
            </a:endParaRPr>
          </a:p>
          <a:p>
            <a:pPr marL="82296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TypoGrotesk" pitchFamily="50" charset="-95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TypoGrotesk" pitchFamily="50" charset="-95"/>
              </a:rPr>
              <a:t>              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TypoGrotesk" pitchFamily="50" charset="-95"/>
              </a:rPr>
              <a:t>our greetings!!!</a:t>
            </a:r>
            <a:endParaRPr lang="el-G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-TypoGrotesk" pitchFamily="50" charset="-95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307">
            <a:off x="6851645" y="1019093"/>
            <a:ext cx="14668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2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latin typeface="Aka-Acid-TypoGrotesk" pitchFamily="50" charset="-95"/>
              </a:rPr>
              <a:t>Halastra</a:t>
            </a:r>
            <a:r>
              <a:rPr lang="en-US" sz="3200" dirty="0" smtClean="0">
                <a:latin typeface="Aka-Acid-TypoGrotesk" pitchFamily="50" charset="-95"/>
              </a:rPr>
              <a:t> is a small town, located on the west of the second biggest city in Greece, Thessaloniki.</a:t>
            </a:r>
            <a:r>
              <a:rPr lang="el-GR" sz="1100" dirty="0" smtClean="0">
                <a:latin typeface="+mn-lt"/>
              </a:rPr>
              <a:t> </a:t>
            </a:r>
            <a:endParaRPr lang="el-GR" sz="2200" dirty="0">
              <a:latin typeface="Aka-Acid-TypoGrotesk" pitchFamily="50" charset="-95"/>
            </a:endParaRPr>
          </a:p>
        </p:txBody>
      </p:sp>
      <p:pic>
        <p:nvPicPr>
          <p:cNvPr id="1026" name="Picture 2" descr="C:\Users\εχω χοντρο κεφαλι\Desktop\τοποθεσία Χαλάστρας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25" y="2057400"/>
            <a:ext cx="56673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06593" y="3103602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Thessaloniki</a:t>
            </a:r>
            <a:endParaRPr lang="el-GR" b="1" i="1" dirty="0"/>
          </a:p>
        </p:txBody>
      </p:sp>
      <p:sp>
        <p:nvSpPr>
          <p:cNvPr id="4" name="Flowchart: Connector 3"/>
          <p:cNvSpPr/>
          <p:nvPr/>
        </p:nvSpPr>
        <p:spPr>
          <a:xfrm>
            <a:off x="4229099" y="3678290"/>
            <a:ext cx="319227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3405756"/>
            <a:ext cx="243027" cy="2725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5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3841376" cy="391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70" y="2127971"/>
            <a:ext cx="1801242" cy="34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618" y="483754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Halastra </a:t>
            </a:r>
            <a:r>
              <a:rPr lang="en-US" sz="4000" dirty="0" smtClean="0"/>
              <a:t>is a part of a big  municipality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n-US" sz="4000" dirty="0" smtClean="0"/>
              <a:t>named</a:t>
            </a:r>
            <a:r>
              <a:rPr lang="en-US" dirty="0" smtClean="0"/>
              <a:t> </a:t>
            </a:r>
            <a:r>
              <a:rPr lang="en-US" i="1" dirty="0" smtClean="0"/>
              <a:t>Delta </a:t>
            </a:r>
            <a:r>
              <a:rPr lang="en-US" i="1" dirty="0" smtClean="0">
                <a:solidFill>
                  <a:prstClr val="black"/>
                </a:solidFill>
              </a:rPr>
              <a:t>Municipality</a:t>
            </a:r>
            <a:r>
              <a:rPr lang="el-GR" dirty="0">
                <a:solidFill>
                  <a:prstClr val="black"/>
                </a:solidFill>
              </a:rPr>
              <a:t/>
            </a:r>
            <a:br>
              <a:rPr lang="el-GR" dirty="0">
                <a:solidFill>
                  <a:prstClr val="black"/>
                </a:solidFill>
              </a:rPr>
            </a:br>
            <a:endParaRPr lang="el-GR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2585150"/>
            <a:ext cx="2112818" cy="462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17684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2713" y="2400484"/>
            <a:ext cx="97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Halastra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6330" y="3108526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Thessaloniki</a:t>
            </a:r>
            <a:endParaRPr lang="el-GR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0792"/>
            <a:ext cx="6512511" cy="1143000"/>
          </a:xfrm>
        </p:spPr>
        <p:txBody>
          <a:bodyPr/>
          <a:lstStyle/>
          <a:p>
            <a:r>
              <a:rPr lang="en-US" dirty="0" smtClean="0"/>
              <a:t>Our town is beautiful</a:t>
            </a:r>
            <a:endParaRPr lang="el-GR" dirty="0"/>
          </a:p>
        </p:txBody>
      </p:sp>
      <p:pic>
        <p:nvPicPr>
          <p:cNvPr id="2050" name="Picture 2" descr="C:\Users\εχω χοντρο κεφαλι\Desktop\Χαλάστρ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33" y="1586510"/>
            <a:ext cx="3472653" cy="26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εχω χοντρο κεφαλι\Desktop\AgDimitrio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41" y="4191000"/>
            <a:ext cx="3745026" cy="24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εχω χοντρο κεφαλι\Desktop\arxiki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78" y="3923030"/>
            <a:ext cx="2121758" cy="14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εχω χοντρο κεφαλι\Desktop\Υδραγωγεί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464871"/>
            <a:ext cx="2415237" cy="32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εχω χοντρο κεφαλι\Desktop\arxiki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68" y="5334000"/>
            <a:ext cx="2149467" cy="13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εχω χοντρο κεφαλι\Desktop\e-twinning Colours of my childhood\Εικόνες Χαλάστρας\Δημαρχείο Χαλάστρας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8" r="6561"/>
          <a:stretch/>
        </p:blipFill>
        <p:spPr bwMode="auto">
          <a:xfrm>
            <a:off x="6425602" y="2392342"/>
            <a:ext cx="2546565" cy="18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εχω χοντρο κεφαλι\Desktop\e-twinning Colours of my childhood\Εικόνες Χαλάστρας\Πλατεία Χαλάστρας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791144"/>
            <a:ext cx="2305050" cy="16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εχω χοντρο κεφαλι\Desktop\Ψαροκαλύβες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69" y="1507899"/>
            <a:ext cx="3247065" cy="243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4171">
            <a:off x="4600237" y="1609689"/>
            <a:ext cx="2376487" cy="15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produce…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                   </a:t>
            </a:r>
            <a:r>
              <a:rPr lang="en-US" i="1" dirty="0" smtClean="0"/>
              <a:t>…rice                                  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i="1" dirty="0" smtClean="0"/>
              <a:t>…cotton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</a:t>
            </a:r>
            <a:r>
              <a:rPr lang="en-US" i="1" dirty="0" smtClean="0"/>
              <a:t>….corn</a:t>
            </a:r>
          </a:p>
          <a:p>
            <a:endParaRPr lang="en-US" dirty="0"/>
          </a:p>
          <a:p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i="1" dirty="0" smtClean="0"/>
              <a:t>… shells</a:t>
            </a:r>
            <a:endParaRPr lang="el-GR" i="1" dirty="0"/>
          </a:p>
        </p:txBody>
      </p:sp>
      <p:pic>
        <p:nvPicPr>
          <p:cNvPr id="3074" name="Picture 2" descr="C:\Users\εχω χοντρο κεφαλι\Desktop\μύδι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2524125" cy="18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εχω χοντρο κεφαλι\Desktop\W138-Kalampoki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89119"/>
            <a:ext cx="1649263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71" y="1295400"/>
            <a:ext cx="1971965" cy="147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/>
          <a:stretch/>
        </p:blipFill>
        <p:spPr bwMode="auto">
          <a:xfrm>
            <a:off x="1601120" y="3414814"/>
            <a:ext cx="2790770" cy="163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8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school </a:t>
            </a:r>
            <a:r>
              <a:rPr lang="el-GR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Primary School of Halastra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l-GR" dirty="0"/>
          </a:p>
        </p:txBody>
      </p:sp>
      <p:pic>
        <p:nvPicPr>
          <p:cNvPr id="3074" name="Picture 2" descr="D:\DCIM\101MSDCF\DSC044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6" b="33750"/>
          <a:stretch/>
        </p:blipFill>
        <p:spPr bwMode="auto">
          <a:xfrm>
            <a:off x="1143000" y="1447800"/>
            <a:ext cx="7721600" cy="30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CIM\101MSDCF\DSC045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503" b="23210"/>
          <a:stretch/>
        </p:blipFill>
        <p:spPr bwMode="auto">
          <a:xfrm>
            <a:off x="2362200" y="4233613"/>
            <a:ext cx="4239490" cy="245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CIM\101MSDCF\DSC044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786">
            <a:off x="6310304" y="4407065"/>
            <a:ext cx="2616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CIM\101MSDCF\DSC0449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-48" r="12520" b="33714"/>
          <a:stretch/>
        </p:blipFill>
        <p:spPr bwMode="auto">
          <a:xfrm rot="20870989">
            <a:off x="597793" y="4858116"/>
            <a:ext cx="2417618" cy="159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Our lovely class</a:t>
            </a:r>
            <a:endParaRPr lang="el-GR" dirty="0"/>
          </a:p>
        </p:txBody>
      </p:sp>
      <p:pic>
        <p:nvPicPr>
          <p:cNvPr id="4098" name="Picture 2" descr="D:\DCIM\101MSDCF\DSC04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115">
            <a:off x="4544219" y="1608481"/>
            <a:ext cx="4325848" cy="32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CIM\101MSDCF\DSC044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537">
            <a:off x="468112" y="2680174"/>
            <a:ext cx="3904536" cy="292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CIM\101MSDCF\DSC044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43" y="44958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538"/>
            <a:ext cx="1371600" cy="214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0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year we attend class B’  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r">
              <a:buNone/>
            </a:pPr>
            <a:endParaRPr lang="en-US" sz="4800" b="1" i="1" dirty="0" smtClean="0"/>
          </a:p>
          <a:p>
            <a:pPr marL="82296" indent="0" algn="r">
              <a:buNone/>
            </a:pPr>
            <a:endParaRPr lang="en-US" sz="4800" b="1" i="1" dirty="0"/>
          </a:p>
          <a:p>
            <a:pPr marL="82296" indent="0" algn="r">
              <a:buNone/>
            </a:pPr>
            <a:endParaRPr lang="en-US" sz="4800" b="1" i="1" dirty="0" smtClean="0"/>
          </a:p>
          <a:p>
            <a:pPr marL="82296" indent="0" algn="r">
              <a:buNone/>
            </a:pPr>
            <a:endParaRPr lang="en-US" sz="4800" b="1" i="1" dirty="0"/>
          </a:p>
          <a:p>
            <a:pPr marL="82296" indent="0" algn="r">
              <a:buNone/>
            </a:pPr>
            <a:endParaRPr lang="en-US" sz="4800" b="1" i="1" dirty="0" smtClean="0"/>
          </a:p>
          <a:p>
            <a:pPr marL="82296" indent="0" algn="r">
              <a:buNone/>
            </a:pPr>
            <a:r>
              <a:rPr lang="en-US" sz="4800" b="1" i="1" dirty="0" smtClean="0"/>
              <a:t>and ….</a:t>
            </a:r>
            <a:endParaRPr lang="el-GR" sz="4800" b="1" i="1" dirty="0"/>
          </a:p>
        </p:txBody>
      </p:sp>
      <p:pic>
        <p:nvPicPr>
          <p:cNvPr id="5122" name="Picture 2" descr="C:\Users\εχω χοντρο κεφαλι\Desktop\wor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7046556" cy="35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5162"/>
          </a:xfrm>
        </p:spPr>
        <p:txBody>
          <a:bodyPr>
            <a:normAutofit/>
          </a:bodyPr>
          <a:lstStyle/>
          <a:p>
            <a:r>
              <a:rPr lang="en-US" dirty="0" smtClean="0"/>
              <a:t>… we are ready to put a lot of colour in our everyday life!!!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38400"/>
            <a:ext cx="7498080" cy="3810000"/>
          </a:xfrm>
        </p:spPr>
        <p:txBody>
          <a:bodyPr/>
          <a:lstStyle/>
          <a:p>
            <a:pPr marL="82296" indent="0">
              <a:buNone/>
            </a:pPr>
            <a:endParaRPr lang="el-GR" dirty="0"/>
          </a:p>
        </p:txBody>
      </p:sp>
      <p:pic>
        <p:nvPicPr>
          <p:cNvPr id="6146" name="Picture 2" descr="C:\Users\εχω χοντρο κεφαλι\Desktop\zvgraf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7696200" cy="45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6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537</TotalTime>
  <Words>97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3rd Primary School of Halastra Greece</vt:lpstr>
      <vt:lpstr>Halastra is a small town, located on the west of the second biggest city in Greece, Thessaloniki. </vt:lpstr>
      <vt:lpstr>Halastra is a part of a big  municipality named Delta Municipality </vt:lpstr>
      <vt:lpstr>Our town is beautiful</vt:lpstr>
      <vt:lpstr>We produce…</vt:lpstr>
      <vt:lpstr>Our school : 3rd Primary School of Halastra</vt:lpstr>
      <vt:lpstr>Our lovely class</vt:lpstr>
      <vt:lpstr>This year we attend class B’   </vt:lpstr>
      <vt:lpstr>… we are ready to put a lot of colour in our everyday life!!!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Halastra is located on the west of the second biggest city in Greece, Thessaloniki.</dc:title>
  <dc:creator>ΘΩΜΗ</dc:creator>
  <cp:lastModifiedBy>ismail - [2010]</cp:lastModifiedBy>
  <cp:revision>43</cp:revision>
  <dcterms:created xsi:type="dcterms:W3CDTF">2006-08-16T00:00:00Z</dcterms:created>
  <dcterms:modified xsi:type="dcterms:W3CDTF">2015-09-30T19:36:35Z</dcterms:modified>
</cp:coreProperties>
</file>