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C9E9F2-8815-4FBA-82CC-1BA49B5D1965}" type="datetimeFigureOut">
              <a:rPr lang="el-GR" smtClean="0"/>
              <a:pPr/>
              <a:t>26/9/2015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E22EED-D807-42C2-BDA5-0C17A892A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eriklis\Music\Artist\AMELIE\Artist%20-%20Track%202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1500174"/>
            <a:ext cx="6477000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</a:t>
            </a:r>
            <a:r>
              <a:rPr lang="en-US" sz="3200" baseline="30000" dirty="0" smtClean="0">
                <a:latin typeface="Comic Sans MS" pitchFamily="66" charset="0"/>
              </a:rPr>
              <a:t>ST </a:t>
            </a:r>
            <a:r>
              <a:rPr lang="en-US" sz="3200" dirty="0" smtClean="0">
                <a:latin typeface="Comic Sans MS" pitchFamily="66" charset="0"/>
              </a:rPr>
              <a:t> Experimental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               primary school 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                            of </a:t>
            </a:r>
            <a:r>
              <a:rPr lang="en-US" sz="3200" dirty="0" err="1" smtClean="0">
                <a:latin typeface="Comic Sans MS" pitchFamily="66" charset="0"/>
              </a:rPr>
              <a:t>athens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 presentation by A’ class students and Ms G. </a:t>
            </a:r>
            <a:r>
              <a:rPr lang="en-US" sz="2000" dirty="0" err="1" smtClean="0">
                <a:latin typeface="Comic Sans MS" pitchFamily="66" charset="0"/>
              </a:rPr>
              <a:t>Selimi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5" name="Artist -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3071810"/>
            <a:ext cx="8153400" cy="15716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dirty="0" smtClean="0">
                <a:latin typeface="Comic Sans MS" pitchFamily="66" charset="0"/>
              </a:rPr>
              <a:t>Our school is a place where we try to learn</a:t>
            </a:r>
          </a:p>
          <a:p>
            <a:pPr>
              <a:buNone/>
            </a:pPr>
            <a:r>
              <a:rPr lang="en-US" sz="2600" dirty="0" smtClean="0">
                <a:latin typeface="Comic Sans MS" pitchFamily="66" charset="0"/>
              </a:rPr>
              <a:t> a bit more about the world and enjoy ourselves while doing so.</a:t>
            </a:r>
          </a:p>
          <a:p>
            <a:pPr>
              <a:buNone/>
            </a:pPr>
            <a:r>
              <a:rPr lang="en-US" sz="2600" dirty="0" smtClean="0">
                <a:latin typeface="Comic Sans MS" pitchFamily="66" charset="0"/>
              </a:rPr>
              <a:t>Our participation in </a:t>
            </a:r>
            <a:r>
              <a:rPr lang="en-US" sz="2600" dirty="0" err="1" smtClean="0">
                <a:latin typeface="Comic Sans MS" pitchFamily="66" charset="0"/>
              </a:rPr>
              <a:t>eTwinning</a:t>
            </a:r>
            <a:r>
              <a:rPr lang="en-US" sz="2600" dirty="0" smtClean="0">
                <a:latin typeface="Comic Sans MS" pitchFamily="66" charset="0"/>
              </a:rPr>
              <a:t> guarantees a joyful and </a:t>
            </a:r>
            <a:r>
              <a:rPr lang="en-US" sz="2600" dirty="0" err="1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2600" dirty="0" err="1" smtClean="0">
                <a:latin typeface="Comic Sans MS" pitchFamily="66" charset="0"/>
              </a:rPr>
              <a:t>l</a:t>
            </a:r>
            <a:r>
              <a:rPr lang="en-US" sz="2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o</a:t>
            </a:r>
            <a:r>
              <a:rPr lang="en-US" sz="2600" dirty="0" err="1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sz="2600" dirty="0" err="1" smtClean="0">
                <a:latin typeface="Comic Sans MS" pitchFamily="66" charset="0"/>
              </a:rPr>
              <a:t>r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</a:t>
            </a:r>
            <a:r>
              <a:rPr lang="en-US" sz="2600" dirty="0" err="1" smtClean="0">
                <a:solidFill>
                  <a:srgbClr val="00B050"/>
                </a:solidFill>
                <a:latin typeface="Comic Sans MS" pitchFamily="66" charset="0"/>
              </a:rPr>
              <a:t>u</a:t>
            </a:r>
            <a:r>
              <a:rPr lang="en-US" sz="2600" dirty="0" err="1" smtClean="0">
                <a:latin typeface="Comic Sans MS" pitchFamily="66" charset="0"/>
              </a:rPr>
              <a:t>l</a:t>
            </a:r>
            <a:r>
              <a:rPr lang="en-US" sz="26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Comic Sans MS" pitchFamily="66" charset="0"/>
              </a:rPr>
              <a:t>school year!</a:t>
            </a:r>
            <a:r>
              <a:rPr lang="en-US" dirty="0" smtClean="0"/>
              <a:t>                                                   </a:t>
            </a:r>
            <a:endParaRPr lang="el-GR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rcRect r="43285" b="49619"/>
          <a:stretch>
            <a:fillRect/>
          </a:stretch>
        </p:blipFill>
        <p:spPr>
          <a:xfrm>
            <a:off x="6786578" y="1571612"/>
            <a:ext cx="1928826" cy="1857388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rcRect l="8402" t="5813" b="37993"/>
          <a:stretch>
            <a:fillRect/>
          </a:stretch>
        </p:blipFill>
        <p:spPr>
          <a:xfrm>
            <a:off x="785786" y="4786298"/>
            <a:ext cx="311514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</a:t>
            </a:r>
            <a:r>
              <a:rPr lang="en-US" sz="3600" dirty="0" err="1" smtClean="0">
                <a:latin typeface="Comic Sans MS" pitchFamily="66" charset="0"/>
              </a:rPr>
              <a:t>Marasleion</a:t>
            </a:r>
            <a:r>
              <a:rPr lang="en-US" sz="3600" dirty="0" smtClean="0">
                <a:latin typeface="Comic Sans MS" pitchFamily="66" charset="0"/>
              </a:rPr>
              <a:t> experimental primary school</a:t>
            </a:r>
            <a:endParaRPr lang="el-GR" sz="3600" dirty="0">
              <a:latin typeface="Comic Sans MS" pitchFamily="66" charset="0"/>
            </a:endParaRPr>
          </a:p>
        </p:txBody>
      </p:sp>
      <p:pic>
        <p:nvPicPr>
          <p:cNvPr id="4" name="Content Placeholder 3" descr="marasleio schoo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4275" y="1876425"/>
            <a:ext cx="70104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786322"/>
            <a:ext cx="4429124" cy="1785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>
                <a:latin typeface="Comic Sans MS" pitchFamily="66" charset="0"/>
              </a:rPr>
              <a:t>Our school is located at the centre of Athens but, luckily enough, children have a lot of green space filled with trees and grass at their disposal.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rcRect t="9308" b="36436"/>
          <a:stretch>
            <a:fillRect/>
          </a:stretch>
        </p:blipFill>
        <p:spPr>
          <a:xfrm>
            <a:off x="6143636" y="214290"/>
            <a:ext cx="2643206" cy="1000132"/>
          </a:xfrm>
          <a:prstGeom prst="rect">
            <a:avLst/>
          </a:prstGeom>
        </p:spPr>
      </p:pic>
      <p:pic>
        <p:nvPicPr>
          <p:cNvPr id="5" name="Picture 4" descr="Μαράσλειο 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4714884"/>
          </a:xfrm>
          <a:prstGeom prst="rect">
            <a:avLst/>
          </a:prstGeom>
        </p:spPr>
      </p:pic>
      <p:pic>
        <p:nvPicPr>
          <p:cNvPr id="6" name="Picture 5" descr="adb45-25ce259c25ce25b125cf258125ce25ac25cf258325ce25bb25ce25b525ce25b925ce25bf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57430"/>
            <a:ext cx="457200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53400" cy="471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There is a basketball court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Φωτογραφία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35959"/>
            <a:ext cx="6429388" cy="439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1534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and a football field for our young players.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Φωτογραφία0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685801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mic Sans MS" pitchFamily="66" charset="0"/>
              </a:rPr>
              <a:t>This is our computer lab. 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rcRect t="5518" r="37397" b="64956"/>
          <a:stretch>
            <a:fillRect/>
          </a:stretch>
        </p:blipFill>
        <p:spPr>
          <a:xfrm>
            <a:off x="500034" y="214290"/>
            <a:ext cx="2129078" cy="1071570"/>
          </a:xfrm>
          <a:prstGeom prst="rect">
            <a:avLst/>
          </a:prstGeom>
        </p:spPr>
      </p:pic>
      <p:pic>
        <p:nvPicPr>
          <p:cNvPr id="5" name="Picture 4" descr="Φωτογραφία0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71678"/>
            <a:ext cx="685801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153400" cy="11858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latin typeface="Comic Sans MS" pitchFamily="66" charset="0"/>
              </a:rPr>
              <a:t>Most classes have a computer, a projector or whiteboard to use on a regular basis.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Φωτογραφία0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71678"/>
            <a:ext cx="6858016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>
                <a:latin typeface="Comic Sans MS" pitchFamily="66" charset="0"/>
              </a:rPr>
              <a:t>Students of the last two grades perform experiments during Science class, so there’s always plenty of equipment available.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Φωτογραφία0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496"/>
            <a:ext cx="6072198" cy="362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>
                <a:latin typeface="Comic Sans MS" pitchFamily="66" charset="0"/>
              </a:rPr>
              <a:t>Arts class is everybody’s </a:t>
            </a:r>
            <a:r>
              <a:rPr lang="en-US" sz="2400" dirty="0" err="1" smtClean="0">
                <a:latin typeface="Comic Sans MS" pitchFamily="66" charset="0"/>
              </a:rPr>
              <a:t>favourite</a:t>
            </a:r>
            <a:r>
              <a:rPr lang="en-US" sz="2400" dirty="0" smtClean="0">
                <a:latin typeface="Comic Sans MS" pitchFamily="66" charset="0"/>
              </a:rPr>
              <a:t>; naturally all classes are decorated with students’ brilliant artistic products.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4" name="Picture 3" descr="Φωτογραφία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6429388" cy="375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</TotalTime>
  <Words>164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1ST  Experimental                primary school                              of athens </vt:lpstr>
      <vt:lpstr>  Marasleion experimental primary school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http://blabberize.com/view/id/1275523</dc:title>
  <dc:creator>Periklis</dc:creator>
  <cp:lastModifiedBy>Periklis</cp:lastModifiedBy>
  <cp:revision>23</cp:revision>
  <dcterms:created xsi:type="dcterms:W3CDTF">2015-09-21T15:29:58Z</dcterms:created>
  <dcterms:modified xsi:type="dcterms:W3CDTF">2015-09-26T17:46:32Z</dcterms:modified>
</cp:coreProperties>
</file>