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D0416DD-54B2-44E9-BF24-74680295EDFF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C9EC3BE-5814-4A2D-B900-BC8A99910613}" type="slidenum">
              <a:rPr lang="es-ES" smtClean="0">
                <a:solidFill>
                  <a:srgbClr val="94C600"/>
                </a:solidFill>
              </a:rPr>
              <a:pPr/>
              <a:t>‹Nº›</a:t>
            </a:fld>
            <a:endParaRPr lang="es-ES">
              <a:solidFill>
                <a:srgbClr val="94C6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86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16DD-54B2-44E9-BF24-74680295EDFF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C3BE-5814-4A2D-B900-BC8A9991061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699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16DD-54B2-44E9-BF24-74680295EDFF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C3BE-5814-4A2D-B900-BC8A9991061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39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16DD-54B2-44E9-BF24-74680295EDFF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C3BE-5814-4A2D-B900-BC8A9991061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39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16DD-54B2-44E9-BF24-74680295EDFF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C3BE-5814-4A2D-B900-BC8A9991061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991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16DD-54B2-44E9-BF24-74680295EDFF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C3BE-5814-4A2D-B900-BC8A9991061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5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16DD-54B2-44E9-BF24-74680295EDFF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94C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C3BE-5814-4A2D-B900-BC8A9991061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158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16DD-54B2-44E9-BF24-74680295EDFF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94C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C3BE-5814-4A2D-B900-BC8A9991061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333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16DD-54B2-44E9-BF24-74680295EDFF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94C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C3BE-5814-4A2D-B900-BC8A9991061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873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16DD-54B2-44E9-BF24-74680295EDFF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C3BE-5814-4A2D-B900-BC8A9991061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>
              <a:solidFill>
                <a:srgbClr val="94C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10935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16DD-54B2-44E9-BF24-74680295EDFF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C3BE-5814-4A2D-B900-BC8A9991061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92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D0416DD-54B2-44E9-BF24-74680295EDFF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C9EC3BE-5814-4A2D-B900-BC8A9991061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690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47665" y="2708476"/>
            <a:ext cx="6499056" cy="1702160"/>
          </a:xfrm>
        </p:spPr>
        <p:txBody>
          <a:bodyPr>
            <a:noAutofit/>
          </a:bodyPr>
          <a:lstStyle/>
          <a:p>
            <a:r>
              <a:rPr lang="es-ES" sz="6000" dirty="0" smtClean="0">
                <a:solidFill>
                  <a:schemeClr val="tx1"/>
                </a:solidFill>
              </a:rPr>
              <a:t>JEREZ DE LA FRONTERA </a:t>
            </a:r>
            <a:endParaRPr lang="es-ES" sz="6000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THIS IS NAME OF THE PLACE WHERE WE LIVE. WE HOPE YOU WILL LIKE IT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198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545352"/>
          </a:xfrm>
        </p:spPr>
        <p:txBody>
          <a:bodyPr>
            <a:normAutofit fontScale="90000"/>
          </a:bodyPr>
          <a:lstStyle/>
          <a:p>
            <a:r>
              <a:rPr lang="es-ES" sz="8800" dirty="0" err="1" smtClean="0"/>
              <a:t>We</a:t>
            </a:r>
            <a:r>
              <a:rPr lang="es-ES" sz="8800" dirty="0" smtClean="0"/>
              <a:t> </a:t>
            </a:r>
            <a:r>
              <a:rPr lang="es-ES" sz="8800" dirty="0" err="1" smtClean="0"/>
              <a:t>all</a:t>
            </a:r>
            <a:r>
              <a:rPr lang="es-ES" sz="8800" dirty="0" smtClean="0"/>
              <a:t> hope </a:t>
            </a:r>
            <a:r>
              <a:rPr lang="es-ES" sz="8800" dirty="0" err="1" smtClean="0"/>
              <a:t>you</a:t>
            </a:r>
            <a:r>
              <a:rPr lang="es-ES" sz="8800" dirty="0" smtClean="0"/>
              <a:t> </a:t>
            </a:r>
            <a:r>
              <a:rPr lang="es-ES" sz="8800" dirty="0" err="1" smtClean="0"/>
              <a:t>will</a:t>
            </a:r>
            <a:r>
              <a:rPr lang="es-ES" sz="8800" dirty="0" smtClean="0"/>
              <a:t> </a:t>
            </a:r>
            <a:r>
              <a:rPr lang="es-ES" sz="8800" dirty="0" err="1" smtClean="0"/>
              <a:t>like</a:t>
            </a:r>
            <a:r>
              <a:rPr lang="es-ES" sz="8800" dirty="0" smtClean="0"/>
              <a:t> </a:t>
            </a:r>
            <a:r>
              <a:rPr lang="es-ES" sz="8800" dirty="0" err="1" smtClean="0"/>
              <a:t>it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7064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EUROPE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772816"/>
            <a:ext cx="5832648" cy="4351414"/>
          </a:xfrm>
        </p:spPr>
      </p:pic>
      <p:cxnSp>
        <p:nvCxnSpPr>
          <p:cNvPr id="7" name="6 Conector recto de flecha"/>
          <p:cNvCxnSpPr/>
          <p:nvPr/>
        </p:nvCxnSpPr>
        <p:spPr>
          <a:xfrm>
            <a:off x="1043608" y="551723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Flecha derecha"/>
          <p:cNvSpPr/>
          <p:nvPr/>
        </p:nvSpPr>
        <p:spPr>
          <a:xfrm>
            <a:off x="1043608" y="5517232"/>
            <a:ext cx="1152128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12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Autofit/>
          </a:bodyPr>
          <a:lstStyle/>
          <a:p>
            <a:pPr algn="ctr"/>
            <a:r>
              <a:rPr lang="es-ES" sz="4400" b="1" dirty="0" smtClean="0">
                <a:solidFill>
                  <a:schemeClr val="tx1"/>
                </a:solidFill>
              </a:rPr>
              <a:t>SPAIN</a:t>
            </a:r>
            <a:endParaRPr lang="es-ES" sz="4400" b="1" dirty="0">
              <a:solidFill>
                <a:schemeClr val="tx1"/>
              </a:solidFill>
            </a:endParaRP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619" y="1988344"/>
            <a:ext cx="5057775" cy="3771900"/>
          </a:xfrm>
        </p:spPr>
      </p:pic>
      <p:sp>
        <p:nvSpPr>
          <p:cNvPr id="5" name="4 Flecha derecha"/>
          <p:cNvSpPr/>
          <p:nvPr/>
        </p:nvSpPr>
        <p:spPr>
          <a:xfrm>
            <a:off x="1259632" y="4941168"/>
            <a:ext cx="1800200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39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ANDALUCIA</a:t>
            </a:r>
            <a:endParaRPr lang="es-ES" b="1" dirty="0">
              <a:solidFill>
                <a:schemeClr val="tx1"/>
              </a:solidFill>
            </a:endParaRP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11" y="1988840"/>
            <a:ext cx="6983265" cy="4219056"/>
          </a:xfrm>
        </p:spPr>
      </p:pic>
      <p:sp>
        <p:nvSpPr>
          <p:cNvPr id="5" name="4 Flecha derecha"/>
          <p:cNvSpPr/>
          <p:nvPr/>
        </p:nvSpPr>
        <p:spPr>
          <a:xfrm>
            <a:off x="683568" y="5229200"/>
            <a:ext cx="2016224" cy="57606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35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JEREZ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 smtClean="0"/>
              <a:t>JEREZ IS A CITY WHICH IS IN THE SOUTH OF SPAIN. </a:t>
            </a:r>
            <a:r>
              <a:rPr lang="es-ES" smtClean="0"/>
              <a:t>I T IS A VERY BEAUTIFUL CITY NEAR CADIZ. </a:t>
            </a:r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8580" indent="0">
              <a:buNone/>
            </a:pPr>
            <a:endParaRPr lang="es-ES" dirty="0"/>
          </a:p>
        </p:txBody>
      </p:sp>
      <p:pic>
        <p:nvPicPr>
          <p:cNvPr id="7" name="3 Image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4077072"/>
            <a:ext cx="3026270" cy="22697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959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E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THIS IS OUR </a:t>
            </a:r>
            <a:r>
              <a:rPr lang="es-E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SCHOOL</a:t>
            </a:r>
            <a:endParaRPr lang="es-ES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ORATORIO PADRE TORRES SILVA</a:t>
            </a:r>
            <a:endParaRPr lang="es-ES" sz="3200" dirty="0"/>
          </a:p>
        </p:txBody>
      </p:sp>
      <p:pic>
        <p:nvPicPr>
          <p:cNvPr id="4" name="3 Marcador de contenido" descr="images99UZB5A5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98288" y="1625572"/>
            <a:ext cx="4201704" cy="3147222"/>
          </a:xfrm>
        </p:spPr>
      </p:pic>
    </p:spTree>
    <p:extLst>
      <p:ext uri="{BB962C8B-B14F-4D97-AF65-F5344CB8AC3E}">
        <p14:creationId xmlns:p14="http://schemas.microsoft.com/office/powerpoint/2010/main" val="3954198667"/>
      </p:ext>
    </p:extLst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We</a:t>
            </a:r>
            <a:r>
              <a:rPr lang="es-ES" dirty="0" smtClean="0"/>
              <a:t> are </a:t>
            </a:r>
            <a:r>
              <a:rPr lang="es-ES" dirty="0" err="1" smtClean="0"/>
              <a:t>about</a:t>
            </a:r>
            <a:r>
              <a:rPr lang="es-ES" dirty="0" smtClean="0"/>
              <a:t> 300 </a:t>
            </a:r>
            <a:r>
              <a:rPr lang="es-ES" dirty="0" err="1" smtClean="0"/>
              <a:t>pupils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school</a:t>
            </a:r>
            <a:r>
              <a:rPr lang="es-ES" dirty="0"/>
              <a:t>.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Tx/>
              <a:buChar char="-"/>
            </a:pPr>
            <a:r>
              <a:rPr lang="es-ES" dirty="0" err="1" smtClean="0"/>
              <a:t>Preschool</a:t>
            </a:r>
            <a:endParaRPr lang="es-ES" dirty="0" smtClean="0"/>
          </a:p>
          <a:p>
            <a:pPr marL="285750" indent="-285750">
              <a:buFontTx/>
              <a:buChar char="-"/>
            </a:pPr>
            <a:r>
              <a:rPr lang="es-ES" dirty="0" smtClean="0"/>
              <a:t>- </a:t>
            </a:r>
            <a:r>
              <a:rPr lang="es-ES" dirty="0" err="1" smtClean="0"/>
              <a:t>primary</a:t>
            </a:r>
            <a:endParaRPr lang="es-ES" dirty="0" smtClean="0"/>
          </a:p>
          <a:p>
            <a:pPr marL="285750" indent="-285750">
              <a:buFontTx/>
              <a:buChar char="-"/>
            </a:pPr>
            <a:r>
              <a:rPr lang="es-ES" dirty="0" smtClean="0"/>
              <a:t>- </a:t>
            </a:r>
            <a:r>
              <a:rPr lang="es-ES" dirty="0" err="1" smtClean="0"/>
              <a:t>secondary</a:t>
            </a:r>
            <a:endParaRPr lang="es-ES" dirty="0" smtClean="0"/>
          </a:p>
          <a:p>
            <a:pPr marL="285750" indent="-285750">
              <a:buFontTx/>
              <a:buChar char="-"/>
            </a:pPr>
            <a:r>
              <a:rPr lang="es-ES" dirty="0" smtClean="0"/>
              <a:t>(</a:t>
            </a:r>
            <a:r>
              <a:rPr lang="es-ES" dirty="0" err="1" smtClean="0"/>
              <a:t>from</a:t>
            </a:r>
            <a:r>
              <a:rPr lang="es-ES" dirty="0" smtClean="0"/>
              <a:t> 3 to 16 </a:t>
            </a:r>
            <a:r>
              <a:rPr lang="es-ES" dirty="0" err="1" smtClean="0"/>
              <a:t>years</a:t>
            </a:r>
            <a:r>
              <a:rPr lang="es-ES" dirty="0" smtClean="0"/>
              <a:t> </a:t>
            </a:r>
            <a:r>
              <a:rPr lang="es-ES" dirty="0" err="1" smtClean="0"/>
              <a:t>old</a:t>
            </a:r>
            <a:r>
              <a:rPr lang="es-ES" dirty="0" smtClean="0"/>
              <a:t>)</a:t>
            </a:r>
            <a:endParaRPr lang="es-E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46692"/>
            <a:ext cx="3858860" cy="2890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871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OUR SCHOOL IS RELIGIOUS.</a:t>
            </a:r>
            <a:endParaRPr lang="es-E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420888"/>
            <a:ext cx="2869381" cy="37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074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2520724"/>
          </a:xfrm>
        </p:spPr>
        <p:txBody>
          <a:bodyPr/>
          <a:lstStyle/>
          <a:p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ES" sz="3200" dirty="0" err="1" smtClean="0"/>
              <a:t>It</a:t>
            </a:r>
            <a:r>
              <a:rPr lang="es-ES" sz="3200" dirty="0" smtClean="0"/>
              <a:t> </a:t>
            </a:r>
            <a:r>
              <a:rPr lang="es-ES" sz="3200" dirty="0" err="1" smtClean="0"/>
              <a:t>is</a:t>
            </a:r>
            <a:r>
              <a:rPr lang="es-ES" sz="3200" dirty="0" smtClean="0"/>
              <a:t> </a:t>
            </a:r>
            <a:r>
              <a:rPr lang="es-ES" sz="3200" dirty="0" err="1" smtClean="0"/>
              <a:t>not</a:t>
            </a:r>
            <a:r>
              <a:rPr lang="es-ES" sz="3200" dirty="0" smtClean="0"/>
              <a:t> </a:t>
            </a:r>
            <a:r>
              <a:rPr lang="es-ES" sz="3200" dirty="0" err="1" smtClean="0"/>
              <a:t>very</a:t>
            </a:r>
            <a:r>
              <a:rPr lang="es-ES" sz="3200" dirty="0" smtClean="0"/>
              <a:t> </a:t>
            </a:r>
            <a:r>
              <a:rPr lang="es-ES" sz="3200" dirty="0" err="1" smtClean="0"/>
              <a:t>big</a:t>
            </a:r>
            <a:r>
              <a:rPr lang="es-ES" sz="3200" dirty="0" smtClean="0"/>
              <a:t> </a:t>
            </a:r>
            <a:r>
              <a:rPr lang="es-ES" sz="3200" dirty="0" err="1" smtClean="0"/>
              <a:t>school</a:t>
            </a:r>
            <a:r>
              <a:rPr lang="es-ES" sz="3200" dirty="0" smtClean="0"/>
              <a:t>, </a:t>
            </a:r>
            <a:r>
              <a:rPr lang="es-ES" sz="3200" dirty="0" err="1" smtClean="0"/>
              <a:t>but</a:t>
            </a:r>
            <a:r>
              <a:rPr lang="es-ES" sz="3200" dirty="0" smtClean="0"/>
              <a:t> </a:t>
            </a:r>
            <a:r>
              <a:rPr lang="es-ES" sz="3200" dirty="0" err="1" smtClean="0"/>
              <a:t>we</a:t>
            </a:r>
            <a:r>
              <a:rPr lang="es-ES" sz="3200" dirty="0" smtClean="0"/>
              <a:t> </a:t>
            </a:r>
            <a:r>
              <a:rPr lang="es-ES" sz="3200" dirty="0" err="1" smtClean="0"/>
              <a:t>like</a:t>
            </a:r>
            <a:r>
              <a:rPr lang="es-ES" sz="3200" dirty="0" smtClean="0"/>
              <a:t> </a:t>
            </a:r>
            <a:r>
              <a:rPr lang="es-ES" sz="3200" dirty="0" err="1" smtClean="0"/>
              <a:t>it</a:t>
            </a:r>
            <a:r>
              <a:rPr lang="es-ES" sz="3200" dirty="0"/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672"/>
            <a:ext cx="5309062" cy="3643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37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101</Words>
  <Application>Microsoft Office PowerPoint</Application>
  <PresentationFormat>Presentación en pantalla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Austin</vt:lpstr>
      <vt:lpstr>JEREZ DE LA FRONTERA </vt:lpstr>
      <vt:lpstr>EUROPE</vt:lpstr>
      <vt:lpstr>SPAIN</vt:lpstr>
      <vt:lpstr>ANDALUCIA</vt:lpstr>
      <vt:lpstr>JEREZ</vt:lpstr>
      <vt:lpstr>THIS IS OUR SCHOOL</vt:lpstr>
      <vt:lpstr>We are about 300 pupils in the school.</vt:lpstr>
      <vt:lpstr>OUR SCHOOL IS RELIGIOUS.</vt:lpstr>
      <vt:lpstr> </vt:lpstr>
      <vt:lpstr>We all hope you will like it.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JEREZ DE LA FRONTERA </dc:title>
  <dc:creator>usuario</dc:creator>
  <cp:lastModifiedBy>usuario</cp:lastModifiedBy>
  <cp:revision>1</cp:revision>
  <dcterms:created xsi:type="dcterms:W3CDTF">2015-09-28T20:38:08Z</dcterms:created>
  <dcterms:modified xsi:type="dcterms:W3CDTF">2015-09-28T20:47:53Z</dcterms:modified>
</cp:coreProperties>
</file>