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2"/>
    <p:penClr>
      <a:srgbClr val="FF0000"/>
    </p:penClr>
  </p:showPr>
  <p:clrMru>
    <a:srgbClr val="CC66FF"/>
    <a:srgbClr val="FF3300"/>
    <a:srgbClr val="FF6600"/>
    <a:srgbClr val="F9D7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9D6879-2B31-42E1-B38E-F9BC63228607}" type="datetimeFigureOut">
              <a:rPr lang="it-IT" smtClean="0"/>
              <a:pPr/>
              <a:t>30/09/2015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6B0F92-9D8C-4CD7-8F05-13AD3BE494C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851648" cy="1828800"/>
          </a:xfrm>
        </p:spPr>
        <p:txBody>
          <a:bodyPr>
            <a:normAutofit/>
          </a:bodyPr>
          <a:lstStyle/>
          <a:p>
            <a:r>
              <a:rPr lang="it-IT" sz="8000" dirty="0" smtClean="0">
                <a:latin typeface="Comic Sans MS" pitchFamily="66" charset="0"/>
              </a:rPr>
              <a:t>OUR SCHOOL    </a:t>
            </a:r>
            <a:endParaRPr lang="it-IT" sz="8000" dirty="0">
              <a:latin typeface="Comic Sans MS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854696" cy="2557918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Comic Sans MS" pitchFamily="66" charset="0"/>
              </a:rPr>
              <a:t>I.C. 41 – CONSOLE </a:t>
            </a:r>
          </a:p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Comic Sans MS" pitchFamily="66" charset="0"/>
              </a:rPr>
              <a:t>NAPOLI</a:t>
            </a:r>
          </a:p>
          <a:p>
            <a:pPr algn="ctr"/>
            <a:r>
              <a:rPr lang="it-IT" sz="4800" b="1" dirty="0" smtClean="0">
                <a:solidFill>
                  <a:srgbClr val="FFFF00"/>
                </a:solidFill>
                <a:latin typeface="Comic Sans MS" pitchFamily="66" charset="0"/>
              </a:rPr>
              <a:t>ITALY</a:t>
            </a:r>
            <a:endParaRPr lang="it-IT" sz="4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Immagin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5357826"/>
            <a:ext cx="1714512" cy="63996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Users\Gianpaolo\Desktop\foto scuola\20150929_1056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786874" cy="5357850"/>
          </a:xfrm>
          <a:prstGeom prst="rect">
            <a:avLst/>
          </a:prstGeom>
          <a:noFill/>
          <a:ln w="76200">
            <a:solidFill>
              <a:srgbClr val="CC66FF"/>
            </a:solidFill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142844" y="785794"/>
            <a:ext cx="3214710" cy="14287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rgbClr val="FFFF00"/>
                </a:solidFill>
                <a:latin typeface="Comic Sans MS" pitchFamily="66" charset="0"/>
              </a:rPr>
              <a:t>Here we are</a:t>
            </a:r>
            <a:endParaRPr lang="it-IT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Gianpaolo\Desktop\foto scuola\IMG-20150930-WA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4429156" cy="5824556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5429256" y="1428736"/>
            <a:ext cx="2857520" cy="42148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It is</a:t>
            </a:r>
          </a:p>
          <a:p>
            <a:pPr algn="ctr" rtl="0"/>
            <a:r>
              <a:rPr lang="en-US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fantastic</a:t>
            </a:r>
          </a:p>
          <a:p>
            <a:pPr algn="ctr" rtl="0"/>
            <a:r>
              <a:rPr lang="en-US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to stay</a:t>
            </a:r>
          </a:p>
          <a:p>
            <a:pPr algn="ctr" rtl="0"/>
            <a:r>
              <a:rPr lang="en-US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at school</a:t>
            </a:r>
            <a:endParaRPr lang="it-IT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1571604" y="1285860"/>
            <a:ext cx="5786478" cy="17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it-IT" sz="5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Bye bye</a:t>
            </a:r>
            <a:endParaRPr lang="it-IT" sz="54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055" name="Picture 7" descr="Risultati immagini per mani bambini immagi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000792" cy="336044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pa-Europa-politica-ingle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6715172" cy="5372137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6" name="Immagine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928670"/>
            <a:ext cx="1015302" cy="690555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2285984" y="5143512"/>
            <a:ext cx="1643074" cy="1500198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talia_mappa_regio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4071966" cy="543898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5143504" y="2071678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latin typeface="Comic Sans MS" pitchFamily="66" charset="0"/>
              </a:rPr>
              <a:t>WE  ARE IN NAPLES </a:t>
            </a:r>
          </a:p>
          <a:p>
            <a:pPr algn="ctr"/>
            <a:r>
              <a:rPr lang="it-IT" sz="4000" b="1" dirty="0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endParaRPr lang="it-IT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cxnSp>
        <p:nvCxnSpPr>
          <p:cNvPr id="7" name="Connettore 2 6"/>
          <p:cNvCxnSpPr>
            <a:stCxn id="5" idx="2"/>
          </p:cNvCxnSpPr>
          <p:nvPr/>
        </p:nvCxnSpPr>
        <p:spPr>
          <a:xfrm rot="5400000">
            <a:off x="5130727" y="2380374"/>
            <a:ext cx="132712" cy="3393305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3000364" y="4000504"/>
            <a:ext cx="428628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orama-napo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7620000" cy="3762375"/>
          </a:xfrm>
          <a:prstGeom prst="rect">
            <a:avLst/>
          </a:prstGeom>
          <a:ln w="76200">
            <a:solidFill>
              <a:srgbClr val="CC66FF"/>
            </a:solidFill>
          </a:ln>
        </p:spPr>
      </p:pic>
      <p:sp>
        <p:nvSpPr>
          <p:cNvPr id="5" name="CasellaDiTesto 4"/>
          <p:cNvSpPr txBox="1"/>
          <p:nvPr/>
        </p:nvSpPr>
        <p:spPr>
          <a:xfrm>
            <a:off x="2214546" y="5143512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solidFill>
                  <a:srgbClr val="FFC000"/>
                </a:solidFill>
                <a:latin typeface="Comic Sans MS" pitchFamily="66" charset="0"/>
              </a:rPr>
              <a:t>NAPLES</a:t>
            </a:r>
            <a:endParaRPr lang="it-IT" sz="66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lesso Cara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775392" cy="4169787"/>
          </a:xfrm>
          <a:prstGeom prst="rect">
            <a:avLst/>
          </a:prstGeom>
          <a:noFill/>
          <a:ln w="76200">
            <a:solidFill>
              <a:srgbClr val="FF6699"/>
            </a:solidFill>
          </a:ln>
        </p:spPr>
      </p:pic>
      <p:sp>
        <p:nvSpPr>
          <p:cNvPr id="6" name="Rettangolo 5"/>
          <p:cNvSpPr/>
          <p:nvPr/>
        </p:nvSpPr>
        <p:spPr>
          <a:xfrm>
            <a:off x="571472" y="5500702"/>
            <a:ext cx="7763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19050" cmpd="sng">
                  <a:solidFill>
                    <a:srgbClr val="FF66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our school</a:t>
            </a:r>
            <a:endParaRPr lang="it-IT" sz="5400" b="1" cap="all" spc="0" dirty="0">
              <a:ln w="19050" cmpd="sng">
                <a:solidFill>
                  <a:srgbClr val="FF66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 descr="DSC06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714356"/>
            <a:ext cx="7786742" cy="546438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072198" y="5572140"/>
            <a:ext cx="2143140" cy="276999"/>
          </a:xfrm>
          <a:prstGeom prst="rect">
            <a:avLst/>
          </a:prstGeom>
          <a:solidFill>
            <a:srgbClr val="FFFFFF"/>
          </a:solidFill>
          <a:ln w="444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cs typeface="Arial" pitchFamily="34" charset="0"/>
              </a:rPr>
              <a:t> classroom with lim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nasci\Desktop\scuola ppt\foto laboratori\aula psicomotricità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1814">
            <a:off x="4357686" y="1428736"/>
            <a:ext cx="4143404" cy="3107553"/>
          </a:xfrm>
          <a:prstGeom prst="rect">
            <a:avLst/>
          </a:prstGeom>
          <a:noFill/>
          <a:ln w="76200" cap="rnd" cmpd="sng">
            <a:solidFill>
              <a:srgbClr val="92D050"/>
            </a:solidFill>
          </a:ln>
        </p:spPr>
      </p:pic>
      <p:pic>
        <p:nvPicPr>
          <p:cNvPr id="6" name="Immagine 5" descr="C:\Users\Gianpaolo\Desktop\foto scuola\20150930_135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7589">
            <a:off x="503543" y="1507136"/>
            <a:ext cx="4357718" cy="3143272"/>
          </a:xfrm>
          <a:prstGeom prst="rect">
            <a:avLst/>
          </a:prstGeom>
          <a:noFill/>
          <a:ln w="76200" cap="rnd">
            <a:solidFill>
              <a:srgbClr val="FFC000"/>
            </a:solidFill>
            <a:bevel/>
            <a:headEnd/>
            <a:tailEnd/>
          </a:ln>
          <a:scene3d>
            <a:camera prst="orthographicFront">
              <a:rot lat="0" lon="21299991" rev="0"/>
            </a:camera>
            <a:lightRig rig="threePt" dir="t"/>
          </a:scene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 rot="20956683">
            <a:off x="281981" y="5134265"/>
            <a:ext cx="7643866" cy="6771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400" b="1" dirty="0" smtClean="0">
                <a:solidFill>
                  <a:srgbClr val="FF6600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kumimoji="0" lang="it-IT" sz="44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omic Sans MS" pitchFamily="66" charset="0"/>
                <a:cs typeface="Arial" pitchFamily="34" charset="0"/>
              </a:rPr>
              <a:t>ere we do gymnastics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nasci\Desktop\scuola ppt\foto laboratori\centralebibliotec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94930"/>
            <a:ext cx="3714776" cy="277949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  <p:pic>
        <p:nvPicPr>
          <p:cNvPr id="5" name="Picture 4" descr="C:\Users\annasci\Desktop\scuola ppt\foto laboratori\centralebibliotec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55707">
            <a:off x="945799" y="3516989"/>
            <a:ext cx="3661114" cy="273934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6" name="Picture 3" descr="C:\Users\annasci\Desktop\scuola ppt\foto laboratori\centralebibliotec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2984"/>
            <a:ext cx="3857652" cy="2886400"/>
          </a:xfrm>
          <a:prstGeom prst="rect">
            <a:avLst/>
          </a:prstGeom>
          <a:noFill/>
          <a:ln w="76200">
            <a:solidFill>
              <a:srgbClr val="CC66FF"/>
            </a:solidFill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28" y="4643446"/>
            <a:ext cx="39290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Our library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nasci\Desktop\scuola ppt\foto laboratori\teat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6643702" cy="498277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5715016"/>
            <a:ext cx="6572296" cy="67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-6665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omic Sans MS" pitchFamily="66" charset="0"/>
                <a:cs typeface="Arial" pitchFamily="34" charset="0"/>
              </a:rPr>
              <a:t>theatre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42</Words>
  <Application>Microsoft Office PowerPoint</Application>
  <PresentationFormat>Presentazione su schermo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Equinozio</vt:lpstr>
      <vt:lpstr>OUR SCHOOL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tecnolab</dc:creator>
  <cp:lastModifiedBy>Gianpaolo Maresca</cp:lastModifiedBy>
  <cp:revision>35</cp:revision>
  <dcterms:created xsi:type="dcterms:W3CDTF">2015-09-30T11:14:53Z</dcterms:created>
  <dcterms:modified xsi:type="dcterms:W3CDTF">2015-09-30T19:12:06Z</dcterms:modified>
</cp:coreProperties>
</file>