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B27A8"/>
    <a:srgbClr val="9A4D00"/>
    <a:srgbClr val="FF3300"/>
    <a:srgbClr val="CC6600"/>
    <a:srgbClr val="D1551D"/>
    <a:srgbClr val="E37D29"/>
    <a:srgbClr val="3AE6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34" y="-77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2016-05-18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‹N›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5214161"/>
              </p:ext>
            </p:extLst>
          </p:nvPr>
        </p:nvGraphicFramePr>
        <p:xfrm>
          <a:off x="611558" y="404665"/>
          <a:ext cx="8064898" cy="58594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146"/>
                <a:gridCol w="792088"/>
                <a:gridCol w="720080"/>
                <a:gridCol w="720080"/>
                <a:gridCol w="832090"/>
                <a:gridCol w="1112126"/>
                <a:gridCol w="632068"/>
                <a:gridCol w="1168132"/>
                <a:gridCol w="792088"/>
              </a:tblGrid>
              <a:tr h="1512167">
                <a:tc>
                  <a:txBody>
                    <a:bodyPr/>
                    <a:lstStyle/>
                    <a:p>
                      <a:r>
                        <a:rPr lang="pl-PL" dirty="0" smtClean="0"/>
                        <a:t>Language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 </a:t>
                      </a:r>
                    </a:p>
                    <a:p>
                      <a:r>
                        <a:rPr lang="pl-PL" dirty="0" smtClean="0"/>
                        <a:t>Country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YELLOW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GREEN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BLUE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RED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ORANGE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BLACK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BROWN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PINK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Poland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rgbClr val="FFFF00"/>
                          </a:solidFill>
                        </a:rPr>
                        <a:t>żółty</a:t>
                      </a:r>
                      <a:endParaRPr lang="pl-PL" sz="1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zielony</a:t>
                      </a:r>
                      <a:endParaRPr lang="pl-PL" sz="12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niebieski</a:t>
                      </a:r>
                      <a:endParaRPr lang="pl-PL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rgbClr val="D1551D"/>
                          </a:solidFill>
                        </a:rPr>
                        <a:t>czerwony</a:t>
                      </a:r>
                      <a:endParaRPr lang="pl-PL" sz="1200" dirty="0">
                        <a:solidFill>
                          <a:srgbClr val="D1551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rgbClr val="FFC000"/>
                          </a:solidFill>
                        </a:rPr>
                        <a:t>pomarańczowy</a:t>
                      </a:r>
                      <a:endParaRPr lang="pl-PL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czarny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rgbClr val="CC6600"/>
                          </a:solidFill>
                        </a:rPr>
                        <a:t>brązowy</a:t>
                      </a:r>
                      <a:endParaRPr lang="pl-PL" sz="1200" dirty="0">
                        <a:solidFill>
                          <a:srgbClr val="CC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różowy</a:t>
                      </a:r>
                      <a:endParaRPr lang="pl-PL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 smtClean="0"/>
                        <a:t>   Greece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κίτρινο</a:t>
                      </a:r>
                      <a:endParaRPr lang="pl-P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πράσινο</a:t>
                      </a:r>
                      <a:endParaRPr lang="pl-P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μπλέ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κόκκινο</a:t>
                      </a:r>
                      <a:endParaRPr lang="pl-P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πορτοκαλί</a:t>
                      </a:r>
                      <a:endParaRPr lang="pl-PL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μαύρο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καφέ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ρόζ</a:t>
                      </a:r>
                      <a:endParaRPr lang="pl-PL" dirty="0"/>
                    </a:p>
                  </a:txBody>
                  <a:tcPr>
                    <a:solidFill>
                      <a:srgbClr val="CB27A8"/>
                    </a:solidFill>
                  </a:tcPr>
                </a:tc>
              </a:tr>
              <a:tr h="447306">
                <a:tc>
                  <a:txBody>
                    <a:bodyPr/>
                    <a:lstStyle/>
                    <a:p>
                      <a:r>
                        <a:rPr lang="pl-PL" dirty="0" smtClean="0"/>
                        <a:t>SLOVENIA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rumena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zelena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modra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rdeča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oranžna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črna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rjava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smtClean="0"/>
                        <a:t>roza</a:t>
                      </a:r>
                      <a:endParaRPr lang="pl-PL" sz="1500" dirty="0"/>
                    </a:p>
                  </a:txBody>
                  <a:tcPr/>
                </a:tc>
              </a:tr>
              <a:tr h="447306">
                <a:tc>
                  <a:txBody>
                    <a:bodyPr/>
                    <a:lstStyle/>
                    <a:p>
                      <a:r>
                        <a:rPr lang="it-IT" dirty="0" smtClean="0"/>
                        <a:t>ITALIA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FF00"/>
                          </a:solidFill>
                        </a:rPr>
                        <a:t>giallo</a:t>
                      </a:r>
                      <a:endParaRPr lang="pl-PL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verde</a:t>
                      </a:r>
                      <a:endParaRPr lang="pl-PL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blu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rosso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FF3300"/>
                          </a:solidFill>
                        </a:rPr>
                        <a:t>arancione</a:t>
                      </a:r>
                      <a:endParaRPr lang="pl-PL" b="0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nero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9A4D00"/>
                          </a:solidFill>
                        </a:rPr>
                        <a:t>marrone</a:t>
                      </a:r>
                      <a:endParaRPr lang="pl-PL" b="1" dirty="0">
                        <a:solidFill>
                          <a:srgbClr val="9A4D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B27A8"/>
                          </a:solidFill>
                        </a:rPr>
                        <a:t>rosa</a:t>
                      </a:r>
                      <a:endParaRPr lang="pl-PL" b="1" dirty="0">
                        <a:solidFill>
                          <a:srgbClr val="CB27A8"/>
                        </a:solidFill>
                      </a:endParaRPr>
                    </a:p>
                  </a:txBody>
                  <a:tcPr/>
                </a:tc>
              </a:tr>
              <a:tr h="447306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7306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7306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7306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7306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trzałka w dół 3"/>
          <p:cNvSpPr/>
          <p:nvPr/>
        </p:nvSpPr>
        <p:spPr>
          <a:xfrm>
            <a:off x="1583321" y="1124744"/>
            <a:ext cx="2423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1521599" y="675442"/>
            <a:ext cx="36576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chemat blokowy: łącznik 10"/>
          <p:cNvSpPr/>
          <p:nvPr/>
        </p:nvSpPr>
        <p:spPr>
          <a:xfrm>
            <a:off x="2151601" y="816656"/>
            <a:ext cx="432048" cy="61617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chemat blokowy: łącznik 11"/>
          <p:cNvSpPr/>
          <p:nvPr/>
        </p:nvSpPr>
        <p:spPr>
          <a:xfrm>
            <a:off x="2771800" y="822914"/>
            <a:ext cx="432048" cy="616176"/>
          </a:xfrm>
          <a:prstGeom prst="flowChartConnector">
            <a:avLst/>
          </a:prstGeom>
          <a:solidFill>
            <a:srgbClr val="3AE6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chemat blokowy: łącznik 12"/>
          <p:cNvSpPr/>
          <p:nvPr/>
        </p:nvSpPr>
        <p:spPr>
          <a:xfrm>
            <a:off x="3491880" y="796600"/>
            <a:ext cx="457200" cy="616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chemat blokowy: łącznik 13"/>
          <p:cNvSpPr/>
          <p:nvPr/>
        </p:nvSpPr>
        <p:spPr>
          <a:xfrm>
            <a:off x="4341356" y="816656"/>
            <a:ext cx="432048" cy="6161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chemat blokowy: łącznik 14"/>
          <p:cNvSpPr/>
          <p:nvPr/>
        </p:nvSpPr>
        <p:spPr>
          <a:xfrm>
            <a:off x="5148064" y="822914"/>
            <a:ext cx="432048" cy="616176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D15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chemat blokowy: łącznik 15"/>
          <p:cNvSpPr/>
          <p:nvPr/>
        </p:nvSpPr>
        <p:spPr>
          <a:xfrm>
            <a:off x="6156176" y="836712"/>
            <a:ext cx="432048" cy="616176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chemat blokowy: łącznik 16"/>
          <p:cNvSpPr/>
          <p:nvPr/>
        </p:nvSpPr>
        <p:spPr>
          <a:xfrm>
            <a:off x="6948264" y="829172"/>
            <a:ext cx="432048" cy="616176"/>
          </a:xfrm>
          <a:prstGeom prst="flowChartConnector">
            <a:avLst/>
          </a:prstGeom>
          <a:solidFill>
            <a:srgbClr val="9A4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chemat blokowy: łącznik 17"/>
          <p:cNvSpPr/>
          <p:nvPr/>
        </p:nvSpPr>
        <p:spPr>
          <a:xfrm>
            <a:off x="8028384" y="836712"/>
            <a:ext cx="432048" cy="616176"/>
          </a:xfrm>
          <a:prstGeom prst="flowChartConnector">
            <a:avLst/>
          </a:prstGeom>
          <a:solidFill>
            <a:srgbClr val="CB27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4797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</Words>
  <Application>Microsoft Office PowerPoint</Application>
  <PresentationFormat>Presentazione su schermo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Motyw pakietu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Madej</dc:creator>
  <cp:lastModifiedBy>mariarosaria balbi</cp:lastModifiedBy>
  <cp:revision>6</cp:revision>
  <dcterms:created xsi:type="dcterms:W3CDTF">2016-05-08T14:53:45Z</dcterms:created>
  <dcterms:modified xsi:type="dcterms:W3CDTF">2016-05-18T15:41:52Z</dcterms:modified>
</cp:coreProperties>
</file>