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F4EAC-926B-427C-99B8-8FECDB3F8C75}" type="datetimeFigureOut">
              <a:rPr lang="it-IT" smtClean="0"/>
              <a:t>06/01/2016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005D4-38EC-4188-A2FF-BF68D4E3AC84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7683-8A5F-4985-9AAB-DAF73A02EA4E}" type="datetime1">
              <a:rPr lang="it-IT" smtClean="0"/>
              <a:t>06/01/2016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IC 41 CONSOLE - ANNA SCIALONE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6017-5A71-418C-8F52-009DB9B5F6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6686-DB3B-4B7C-A83B-873153FCD670}" type="datetime1">
              <a:rPr lang="it-IT" smtClean="0"/>
              <a:t>06/01/2016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IC 41 CONSOLE - ANNA SCIALONE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6017-5A71-418C-8F52-009DB9B5F6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E5B2-4625-4F1D-BE00-8B6EF621D983}" type="datetime1">
              <a:rPr lang="it-IT" smtClean="0"/>
              <a:t>06/01/2016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IC 41 CONSOLE - ANNA SCIALONE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6017-5A71-418C-8F52-009DB9B5F6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6E20-604F-417F-91AF-78345C7FEF52}" type="datetime1">
              <a:rPr lang="it-IT" smtClean="0"/>
              <a:t>06/01/2016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IC 41 CONSOLE - ANNA SCIALONE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6017-5A71-418C-8F52-009DB9B5F6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407E-E30C-41E8-999A-A23B985ACB92}" type="datetime1">
              <a:rPr lang="it-IT" smtClean="0"/>
              <a:t>06/01/2016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IC 41 CONSOLE - ANNA SCIALONE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6017-5A71-418C-8F52-009DB9B5F6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F39E-25DE-40ED-8C6F-8F3A4AA0ED7B}" type="datetime1">
              <a:rPr lang="it-IT" smtClean="0"/>
              <a:t>06/01/2016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IC 41 CONSOLE - ANNA SCIALONE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6017-5A71-418C-8F52-009DB9B5F6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6174-2836-426E-9412-328EBA65A5AD}" type="datetime1">
              <a:rPr lang="it-IT" smtClean="0"/>
              <a:t>06/01/2016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IC 41 CONSOLE - ANNA SCIALONE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6017-5A71-418C-8F52-009DB9B5F6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DCB3-0FD3-4A56-AE03-309BE5762A7C}" type="datetime1">
              <a:rPr lang="it-IT" smtClean="0"/>
              <a:t>06/01/2016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IC 41 CONSOLE - ANNA SCIALONE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6017-5A71-418C-8F52-009DB9B5F6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2FCA-088D-4E78-AEC9-2206BEB46EBC}" type="datetime1">
              <a:rPr lang="it-IT" smtClean="0"/>
              <a:t>06/01/2016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IC 41 CONSOLE - ANNA SCIALONE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6017-5A71-418C-8F52-009DB9B5F6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0D57-96B7-40C0-9E3E-9C52494941C7}" type="datetime1">
              <a:rPr lang="it-IT" smtClean="0"/>
              <a:t>06/01/2016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IC 41 CONSOLE - ANNA SCIALONE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6017-5A71-418C-8F52-009DB9B5F6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7C9E-13A0-43A3-B888-5934CEAC5254}" type="datetime1">
              <a:rPr lang="it-IT" smtClean="0"/>
              <a:t>06/01/2016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IC 41 CONSOLE - ANNA SCIALONE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6017-5A71-418C-8F52-009DB9B5F6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BE432-1854-41F8-A105-17FE0E8A3E61}" type="datetime1">
              <a:rPr lang="it-IT" smtClean="0"/>
              <a:t>06/01/2016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IC 41 CONSOLE - ANNA SCIALONE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96017-5A71-418C-8F52-009DB9B5F60B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foristicamente.com/wp-content/uploads/2014/11/inverno_g_o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1"/>
            <a:ext cx="9540552" cy="685800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-108520" y="5517232"/>
            <a:ext cx="91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2060"/>
                </a:solidFill>
                <a:latin typeface="Comic Sans MS" pitchFamily="66" charset="0"/>
              </a:rPr>
              <a:t>DECEMBER IS WHITE AS SNOW</a:t>
            </a:r>
            <a:endParaRPr lang="it-IT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IC 41 CONSOLE - ANNA SCIALONE</a:t>
            </a:r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27584" y="404664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70C0"/>
                </a:solidFill>
                <a:latin typeface="Comic Sans MS" pitchFamily="66" charset="0"/>
              </a:rPr>
              <a:t>… AS </a:t>
            </a:r>
            <a:r>
              <a:rPr lang="it-IT" sz="4000" b="1" dirty="0" smtClean="0">
                <a:solidFill>
                  <a:srgbClr val="0070C0"/>
                </a:solidFill>
                <a:latin typeface="Comic Sans MS" pitchFamily="66" charset="0"/>
              </a:rPr>
              <a:t>THESE</a:t>
            </a:r>
            <a:endParaRPr lang="it-IT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Immagine 5" descr="C:\Users\Gianpaolo\Desktop\bianco\20151206_1058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21595" y="2185891"/>
            <a:ext cx="4191671" cy="235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C:\Users\Gianpaolo\Desktop\bianco\20151216_1005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124744"/>
            <a:ext cx="3651100" cy="205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C:\Users\Gianpaolo\Desktop\bianco\20151218_2211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933056"/>
            <a:ext cx="4292894" cy="2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C:\Users\Gianpaolo\Desktop\bianco\20151206_11043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873772" y="1983212"/>
            <a:ext cx="3559191" cy="256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2987824" y="3212976"/>
            <a:ext cx="3070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0070C0"/>
                </a:solidFill>
                <a:latin typeface="Comic Sans MS" pitchFamily="66" charset="0"/>
              </a:rPr>
              <a:t>LANTERNS</a:t>
            </a:r>
            <a:endParaRPr lang="it-IT" sz="4000" dirty="0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IC 41 CONSOLE - ANNA SCIALONE</a:t>
            </a:r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:\Users\Gianpaolo\Desktop\bianco\20151216_1006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56895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IC 41 CONSOLE - ANNA SCIALONE</a:t>
            </a:r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:\Users\Gianpaolo\Desktop\bianco\20151216_1004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7768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IC 41 CONSOLE - ANNA SCIALONE</a:t>
            </a:r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:\Users\Gianpaolo\Desktop\bianco\20151222_130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8010"/>
            <a:ext cx="7272808" cy="438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95536" y="476672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0070C0"/>
                </a:solidFill>
                <a:latin typeface="Comic Sans MS" pitchFamily="66" charset="0"/>
              </a:rPr>
              <a:t>… AND AS THESE DRAWINGS ON BLACK PAPER WITH WHITE CHALK.</a:t>
            </a:r>
            <a:endParaRPr lang="it-IT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IC 41 CONSOLE - ANNA SCIALONE</a:t>
            </a:r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:\Users\Gianpaolo\Desktop\bianco\20151222_1248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4256171" cy="239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C:\Users\Gianpaolo\Desktop\bianco\20151222_1255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908720"/>
            <a:ext cx="4352423" cy="244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C:\Users\Gianpaolo\Desktop\bianco\20151222_1252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924944"/>
            <a:ext cx="3991476" cy="224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C:\Users\Gianpaolo\Desktop\bianco\20151222_1255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645024"/>
            <a:ext cx="4224087" cy="237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IC 41 CONSOLE - ANNA SCIALONE</a:t>
            </a:r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:\Users\Gianpaolo\Desktop\bianco\20151222_1302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488832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IC 41 CONSOLE - ANNA SCIALONE</a:t>
            </a:r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43608" y="54868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70C0"/>
                </a:solidFill>
                <a:latin typeface="Comic Sans MS" pitchFamily="66" charset="0"/>
              </a:rPr>
              <a:t>WE WISH YOU A</a:t>
            </a:r>
          </a:p>
        </p:txBody>
      </p:sp>
      <p:pic>
        <p:nvPicPr>
          <p:cNvPr id="5" name="Immagine 4" descr="http://whatsappmessages.net/wp-content/uploads/2015/11/happy-new-year-cards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2736"/>
            <a:ext cx="6120130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115616" y="551723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70C0"/>
                </a:solidFill>
                <a:latin typeface="Comic Sans MS" pitchFamily="66" charset="0"/>
              </a:rPr>
              <a:t>FROM NAPLES.</a:t>
            </a:r>
            <a:endParaRPr lang="it-IT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IC 41 CONSOLE - ANNA SCIALONE</a:t>
            </a:r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76</Words>
  <Application>Microsoft Office PowerPoint</Application>
  <PresentationFormat>Presentazione su schermo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Gianpaolo Maresca</dc:creator>
  <cp:lastModifiedBy>Gianpaolo Maresca</cp:lastModifiedBy>
  <cp:revision>5</cp:revision>
  <dcterms:created xsi:type="dcterms:W3CDTF">2016-01-06T19:02:12Z</dcterms:created>
  <dcterms:modified xsi:type="dcterms:W3CDTF">2016-01-06T19:50:54Z</dcterms:modified>
</cp:coreProperties>
</file>