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3"/>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670550" cx="10080625"/>
  <p:notesSz cx="7559675" cy="10691800"/>
  <p:embeddedFontLst>
    <p:embeddedFont>
      <p:font typeface="Lobster"/>
      <p:regular r:id="rId39"/>
    </p:embeddedFont>
    <p:embeddedFont>
      <p:font typeface="Helvetica Neue"/>
      <p:regular r:id="rId40"/>
      <p:bold r:id="rId41"/>
      <p:italic r:id="rId42"/>
      <p:boldItalic r:id="rId43"/>
    </p:embeddedFont>
    <p:embeddedFont>
      <p:font typeface="Merriweather"/>
      <p:regular r:id="rId44"/>
      <p:bold r:id="rId45"/>
      <p:italic r:id="rId46"/>
      <p:boldItalic r:id="rId47"/>
    </p:embeddedFont>
    <p:embeddedFont>
      <p:font typeface="Comfortaa"/>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42" Type="http://schemas.openxmlformats.org/officeDocument/2006/relationships/font" Target="fonts/HelveticaNeue-italic.fntdata"/><Relationship Id="rId41" Type="http://schemas.openxmlformats.org/officeDocument/2006/relationships/font" Target="fonts/HelveticaNeue-bold.fntdata"/><Relationship Id="rId44" Type="http://schemas.openxmlformats.org/officeDocument/2006/relationships/font" Target="fonts/Merriweather-regular.fntdata"/><Relationship Id="rId43" Type="http://schemas.openxmlformats.org/officeDocument/2006/relationships/font" Target="fonts/HelveticaNeue-boldItalic.fntdata"/><Relationship Id="rId46" Type="http://schemas.openxmlformats.org/officeDocument/2006/relationships/font" Target="fonts/Merriweather-italic.fntdata"/><Relationship Id="rId45"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Comfortaa-regular.fntdata"/><Relationship Id="rId47" Type="http://schemas.openxmlformats.org/officeDocument/2006/relationships/font" Target="fonts/Merriweather-boldItalic.fntdata"/><Relationship Id="rId49"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Lobster-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319e15a15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319e15a15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6319e15a15_0_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319e15a15_0_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4d858eaa1_25_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64d858eaa1_25_6: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4e04bff1e_0_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4e04bff1e_0_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328efb34f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328efb34f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4e04bff1e_0_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4e04bff1e_0_7: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630979109d_0_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630979109d_0_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4d3807ee1b0819d3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4d3807ee1b0819d3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633071a433_2_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633071a433_2_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632b2e1f9e_0_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632b2e1f9e_0_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331e04019_0_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331e04019_0_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632b2e1f9e_0_1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632b2e1f9e_0_1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64d858eaa1_26_80:notes"/>
          <p:cNvSpPr/>
          <p:nvPr>
            <p:ph idx="2" type="sldImg"/>
          </p:nvPr>
        </p:nvSpPr>
        <p:spPr>
          <a:xfrm>
            <a:off x="420430" y="801885"/>
            <a:ext cx="6719400" cy="40095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64d858eaa1_26_80:notes"/>
          <p:cNvSpPr txBox="1"/>
          <p:nvPr>
            <p:ph idx="1" type="body"/>
          </p:nvPr>
        </p:nvSpPr>
        <p:spPr>
          <a:xfrm>
            <a:off x="755968" y="5078605"/>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2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64e04bff1e_2_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64e04bff1e_2_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78cbe383d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78cbe383d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33071a433_2_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633071a433_2_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4d858eaa1_21_3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4d858eaa1_21_36: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4d858eaa1_13_1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64d858eaa1_13_1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2" name="Shape 12"/>
        <p:cNvGrpSpPr/>
        <p:nvPr/>
      </p:nvGrpSpPr>
      <p:grpSpPr>
        <a:xfrm>
          <a:off x="0" y="0"/>
          <a:ext cx="0" cy="0"/>
          <a:chOff x="0" y="0"/>
          <a:chExt cx="0" cy="0"/>
        </a:xfrm>
      </p:grpSpPr>
      <p:sp>
        <p:nvSpPr>
          <p:cNvPr id="13" name="Google Shape;13;p2"/>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990000" y="1368000"/>
            <a:ext cx="8100000" cy="3600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2" name="Shape 42"/>
        <p:cNvGrpSpPr/>
        <p:nvPr/>
      </p:nvGrpSpPr>
      <p:grpSpPr>
        <a:xfrm>
          <a:off x="0" y="0"/>
          <a:ext cx="0" cy="0"/>
          <a:chOff x="0" y="0"/>
          <a:chExt cx="0" cy="0"/>
        </a:xfrm>
      </p:grpSpPr>
      <p:sp>
        <p:nvSpPr>
          <p:cNvPr id="43" name="Google Shape;43;p11"/>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 type="body"/>
          </p:nvPr>
        </p:nvSpPr>
        <p:spPr>
          <a:xfrm>
            <a:off x="990000" y="1368000"/>
            <a:ext cx="810000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1"/>
          <p:cNvSpPr txBox="1"/>
          <p:nvPr>
            <p:ph idx="2" type="body"/>
          </p:nvPr>
        </p:nvSpPr>
        <p:spPr>
          <a:xfrm>
            <a:off x="990000" y="3248280"/>
            <a:ext cx="810000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6" name="Shape 46"/>
        <p:cNvGrpSpPr/>
        <p:nvPr/>
      </p:nvGrpSpPr>
      <p:grpSpPr>
        <a:xfrm>
          <a:off x="0" y="0"/>
          <a:ext cx="0" cy="0"/>
          <a:chOff x="0" y="0"/>
          <a:chExt cx="0" cy="0"/>
        </a:xfrm>
      </p:grpSpPr>
      <p:sp>
        <p:nvSpPr>
          <p:cNvPr id="47" name="Google Shape;47;p12"/>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 type="body"/>
          </p:nvPr>
        </p:nvSpPr>
        <p:spPr>
          <a:xfrm>
            <a:off x="990000" y="136800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2" type="body"/>
          </p:nvPr>
        </p:nvSpPr>
        <p:spPr>
          <a:xfrm>
            <a:off x="5140440" y="136800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3" type="body"/>
          </p:nvPr>
        </p:nvSpPr>
        <p:spPr>
          <a:xfrm>
            <a:off x="990000" y="324828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2"/>
          <p:cNvSpPr txBox="1"/>
          <p:nvPr>
            <p:ph idx="4" type="body"/>
          </p:nvPr>
        </p:nvSpPr>
        <p:spPr>
          <a:xfrm>
            <a:off x="5140440" y="324828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2" name="Shape 52"/>
        <p:cNvGrpSpPr/>
        <p:nvPr/>
      </p:nvGrpSpPr>
      <p:grpSpPr>
        <a:xfrm>
          <a:off x="0" y="0"/>
          <a:ext cx="0" cy="0"/>
          <a:chOff x="0" y="0"/>
          <a:chExt cx="0" cy="0"/>
        </a:xfrm>
      </p:grpSpPr>
      <p:sp>
        <p:nvSpPr>
          <p:cNvPr id="53" name="Google Shape;53;p13"/>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 type="body"/>
          </p:nvPr>
        </p:nvSpPr>
        <p:spPr>
          <a:xfrm>
            <a:off x="990000" y="1368000"/>
            <a:ext cx="26078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2" type="body"/>
          </p:nvPr>
        </p:nvSpPr>
        <p:spPr>
          <a:xfrm>
            <a:off x="3728520" y="1368000"/>
            <a:ext cx="26078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3" type="body"/>
          </p:nvPr>
        </p:nvSpPr>
        <p:spPr>
          <a:xfrm>
            <a:off x="6467400" y="1368000"/>
            <a:ext cx="26078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4" type="body"/>
          </p:nvPr>
        </p:nvSpPr>
        <p:spPr>
          <a:xfrm>
            <a:off x="990000" y="3248280"/>
            <a:ext cx="26078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5" type="body"/>
          </p:nvPr>
        </p:nvSpPr>
        <p:spPr>
          <a:xfrm>
            <a:off x="3728520" y="3248280"/>
            <a:ext cx="26078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6" type="body"/>
          </p:nvPr>
        </p:nvSpPr>
        <p:spPr>
          <a:xfrm>
            <a:off x="6467400" y="3248280"/>
            <a:ext cx="26078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67" name="Shape 67"/>
        <p:cNvGrpSpPr/>
        <p:nvPr/>
      </p:nvGrpSpPr>
      <p:grpSpPr>
        <a:xfrm>
          <a:off x="0" y="0"/>
          <a:ext cx="0" cy="0"/>
          <a:chOff x="0" y="0"/>
          <a:chExt cx="0" cy="0"/>
        </a:xfrm>
      </p:grpSpPr>
      <p:sp>
        <p:nvSpPr>
          <p:cNvPr id="68" name="Google Shape;68;p15"/>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5"/>
          <p:cNvSpPr txBox="1"/>
          <p:nvPr>
            <p:ph idx="1" type="subTitle"/>
          </p:nvPr>
        </p:nvSpPr>
        <p:spPr>
          <a:xfrm>
            <a:off x="990000" y="1368000"/>
            <a:ext cx="8100000" cy="3600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70" name="Shape 70"/>
        <p:cNvGrpSpPr/>
        <p:nvPr/>
      </p:nvGrpSpPr>
      <p:grpSpPr>
        <a:xfrm>
          <a:off x="0" y="0"/>
          <a:ext cx="0" cy="0"/>
          <a:chOff x="0" y="0"/>
          <a:chExt cx="0" cy="0"/>
        </a:xfrm>
      </p:grpSpPr>
      <p:sp>
        <p:nvSpPr>
          <p:cNvPr id="71" name="Google Shape;71;p16"/>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 type="body"/>
          </p:nvPr>
        </p:nvSpPr>
        <p:spPr>
          <a:xfrm>
            <a:off x="990000" y="1368000"/>
            <a:ext cx="8100000" cy="36000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73" name="Shape 7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74" name="Shape 74"/>
        <p:cNvGrpSpPr/>
        <p:nvPr/>
      </p:nvGrpSpPr>
      <p:grpSpPr>
        <a:xfrm>
          <a:off x="0" y="0"/>
          <a:ext cx="0" cy="0"/>
          <a:chOff x="0" y="0"/>
          <a:chExt cx="0" cy="0"/>
        </a:xfrm>
      </p:grpSpPr>
      <p:sp>
        <p:nvSpPr>
          <p:cNvPr id="75" name="Google Shape;75;p18"/>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8"/>
          <p:cNvSpPr txBox="1"/>
          <p:nvPr>
            <p:ph idx="1" type="body"/>
          </p:nvPr>
        </p:nvSpPr>
        <p:spPr>
          <a:xfrm>
            <a:off x="990000" y="1368000"/>
            <a:ext cx="3952500" cy="36000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77" name="Google Shape;77;p18"/>
          <p:cNvSpPr txBox="1"/>
          <p:nvPr>
            <p:ph idx="2" type="body"/>
          </p:nvPr>
        </p:nvSpPr>
        <p:spPr>
          <a:xfrm>
            <a:off x="5140440" y="1368000"/>
            <a:ext cx="3952500" cy="36000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p19"/>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80" name="Shape 80"/>
        <p:cNvGrpSpPr/>
        <p:nvPr/>
      </p:nvGrpSpPr>
      <p:grpSpPr>
        <a:xfrm>
          <a:off x="0" y="0"/>
          <a:ext cx="0" cy="0"/>
          <a:chOff x="0" y="0"/>
          <a:chExt cx="0" cy="0"/>
        </a:xfrm>
      </p:grpSpPr>
      <p:sp>
        <p:nvSpPr>
          <p:cNvPr id="81" name="Google Shape;81;p20"/>
          <p:cNvSpPr txBox="1"/>
          <p:nvPr>
            <p:ph idx="1" type="subTitle"/>
          </p:nvPr>
        </p:nvSpPr>
        <p:spPr>
          <a:xfrm>
            <a:off x="3456000" y="360000"/>
            <a:ext cx="3168000" cy="4173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82" name="Shape 82"/>
        <p:cNvGrpSpPr/>
        <p:nvPr/>
      </p:nvGrpSpPr>
      <p:grpSpPr>
        <a:xfrm>
          <a:off x="0" y="0"/>
          <a:ext cx="0" cy="0"/>
          <a:chOff x="0" y="0"/>
          <a:chExt cx="0" cy="0"/>
        </a:xfrm>
      </p:grpSpPr>
      <p:sp>
        <p:nvSpPr>
          <p:cNvPr id="83" name="Google Shape;83;p21"/>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21"/>
          <p:cNvSpPr txBox="1"/>
          <p:nvPr>
            <p:ph idx="1" type="body"/>
          </p:nvPr>
        </p:nvSpPr>
        <p:spPr>
          <a:xfrm>
            <a:off x="990000" y="136800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85" name="Google Shape;85;p21"/>
          <p:cNvSpPr txBox="1"/>
          <p:nvPr>
            <p:ph idx="2" type="body"/>
          </p:nvPr>
        </p:nvSpPr>
        <p:spPr>
          <a:xfrm>
            <a:off x="5140440" y="1368000"/>
            <a:ext cx="3952500" cy="36000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86" name="Google Shape;86;p21"/>
          <p:cNvSpPr txBox="1"/>
          <p:nvPr>
            <p:ph idx="3" type="body"/>
          </p:nvPr>
        </p:nvSpPr>
        <p:spPr>
          <a:xfrm>
            <a:off x="990000" y="324828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 type="body"/>
          </p:nvPr>
        </p:nvSpPr>
        <p:spPr>
          <a:xfrm>
            <a:off x="990000" y="1368000"/>
            <a:ext cx="8100000" cy="3600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87" name="Shape 87"/>
        <p:cNvGrpSpPr/>
        <p:nvPr/>
      </p:nvGrpSpPr>
      <p:grpSpPr>
        <a:xfrm>
          <a:off x="0" y="0"/>
          <a:ext cx="0" cy="0"/>
          <a:chOff x="0" y="0"/>
          <a:chExt cx="0" cy="0"/>
        </a:xfrm>
      </p:grpSpPr>
      <p:sp>
        <p:nvSpPr>
          <p:cNvPr id="88" name="Google Shape;88;p22"/>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22"/>
          <p:cNvSpPr txBox="1"/>
          <p:nvPr>
            <p:ph idx="1" type="body"/>
          </p:nvPr>
        </p:nvSpPr>
        <p:spPr>
          <a:xfrm>
            <a:off x="990000" y="1368000"/>
            <a:ext cx="3952500" cy="36000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0" name="Google Shape;90;p22"/>
          <p:cNvSpPr txBox="1"/>
          <p:nvPr>
            <p:ph idx="2" type="body"/>
          </p:nvPr>
        </p:nvSpPr>
        <p:spPr>
          <a:xfrm>
            <a:off x="5140440" y="136800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1" name="Google Shape;91;p22"/>
          <p:cNvSpPr txBox="1"/>
          <p:nvPr>
            <p:ph idx="3" type="body"/>
          </p:nvPr>
        </p:nvSpPr>
        <p:spPr>
          <a:xfrm>
            <a:off x="5140440" y="324828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92" name="Shape 92"/>
        <p:cNvGrpSpPr/>
        <p:nvPr/>
      </p:nvGrpSpPr>
      <p:grpSpPr>
        <a:xfrm>
          <a:off x="0" y="0"/>
          <a:ext cx="0" cy="0"/>
          <a:chOff x="0" y="0"/>
          <a:chExt cx="0" cy="0"/>
        </a:xfrm>
      </p:grpSpPr>
      <p:sp>
        <p:nvSpPr>
          <p:cNvPr id="93" name="Google Shape;93;p23"/>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23"/>
          <p:cNvSpPr txBox="1"/>
          <p:nvPr>
            <p:ph idx="1" type="body"/>
          </p:nvPr>
        </p:nvSpPr>
        <p:spPr>
          <a:xfrm>
            <a:off x="990000" y="136800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5" name="Google Shape;95;p23"/>
          <p:cNvSpPr txBox="1"/>
          <p:nvPr>
            <p:ph idx="2" type="body"/>
          </p:nvPr>
        </p:nvSpPr>
        <p:spPr>
          <a:xfrm>
            <a:off x="5140440" y="136800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6" name="Google Shape;96;p23"/>
          <p:cNvSpPr txBox="1"/>
          <p:nvPr>
            <p:ph idx="3" type="body"/>
          </p:nvPr>
        </p:nvSpPr>
        <p:spPr>
          <a:xfrm>
            <a:off x="990000" y="3248280"/>
            <a:ext cx="81000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97" name="Shape 97"/>
        <p:cNvGrpSpPr/>
        <p:nvPr/>
      </p:nvGrpSpPr>
      <p:grpSpPr>
        <a:xfrm>
          <a:off x="0" y="0"/>
          <a:ext cx="0" cy="0"/>
          <a:chOff x="0" y="0"/>
          <a:chExt cx="0" cy="0"/>
        </a:xfrm>
      </p:grpSpPr>
      <p:sp>
        <p:nvSpPr>
          <p:cNvPr id="98" name="Google Shape;98;p24"/>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4"/>
          <p:cNvSpPr txBox="1"/>
          <p:nvPr>
            <p:ph idx="1" type="body"/>
          </p:nvPr>
        </p:nvSpPr>
        <p:spPr>
          <a:xfrm>
            <a:off x="990000" y="1368000"/>
            <a:ext cx="81000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0" name="Google Shape;100;p24"/>
          <p:cNvSpPr txBox="1"/>
          <p:nvPr>
            <p:ph idx="2" type="body"/>
          </p:nvPr>
        </p:nvSpPr>
        <p:spPr>
          <a:xfrm>
            <a:off x="990000" y="3248280"/>
            <a:ext cx="81000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01" name="Shape 101"/>
        <p:cNvGrpSpPr/>
        <p:nvPr/>
      </p:nvGrpSpPr>
      <p:grpSpPr>
        <a:xfrm>
          <a:off x="0" y="0"/>
          <a:ext cx="0" cy="0"/>
          <a:chOff x="0" y="0"/>
          <a:chExt cx="0" cy="0"/>
        </a:xfrm>
      </p:grpSpPr>
      <p:sp>
        <p:nvSpPr>
          <p:cNvPr id="102" name="Google Shape;102;p25"/>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5"/>
          <p:cNvSpPr txBox="1"/>
          <p:nvPr>
            <p:ph idx="1" type="body"/>
          </p:nvPr>
        </p:nvSpPr>
        <p:spPr>
          <a:xfrm>
            <a:off x="990000" y="136800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4" name="Google Shape;104;p25"/>
          <p:cNvSpPr txBox="1"/>
          <p:nvPr>
            <p:ph idx="2" type="body"/>
          </p:nvPr>
        </p:nvSpPr>
        <p:spPr>
          <a:xfrm>
            <a:off x="5140440" y="136800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5" name="Google Shape;105;p25"/>
          <p:cNvSpPr txBox="1"/>
          <p:nvPr>
            <p:ph idx="3" type="body"/>
          </p:nvPr>
        </p:nvSpPr>
        <p:spPr>
          <a:xfrm>
            <a:off x="990000" y="324828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6" name="Google Shape;106;p25"/>
          <p:cNvSpPr txBox="1"/>
          <p:nvPr>
            <p:ph idx="4" type="body"/>
          </p:nvPr>
        </p:nvSpPr>
        <p:spPr>
          <a:xfrm>
            <a:off x="5140440" y="3248280"/>
            <a:ext cx="39525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07" name="Shape 107"/>
        <p:cNvGrpSpPr/>
        <p:nvPr/>
      </p:nvGrpSpPr>
      <p:grpSpPr>
        <a:xfrm>
          <a:off x="0" y="0"/>
          <a:ext cx="0" cy="0"/>
          <a:chOff x="0" y="0"/>
          <a:chExt cx="0" cy="0"/>
        </a:xfrm>
      </p:grpSpPr>
      <p:sp>
        <p:nvSpPr>
          <p:cNvPr id="108" name="Google Shape;108;p26"/>
          <p:cNvSpPr txBox="1"/>
          <p:nvPr>
            <p:ph type="title"/>
          </p:nvPr>
        </p:nvSpPr>
        <p:spPr>
          <a:xfrm>
            <a:off x="3456000" y="342000"/>
            <a:ext cx="3168000" cy="9363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6"/>
          <p:cNvSpPr txBox="1"/>
          <p:nvPr>
            <p:ph idx="1" type="body"/>
          </p:nvPr>
        </p:nvSpPr>
        <p:spPr>
          <a:xfrm>
            <a:off x="990000" y="1368000"/>
            <a:ext cx="26079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0" name="Google Shape;110;p26"/>
          <p:cNvSpPr txBox="1"/>
          <p:nvPr>
            <p:ph idx="2" type="body"/>
          </p:nvPr>
        </p:nvSpPr>
        <p:spPr>
          <a:xfrm>
            <a:off x="3728520" y="1368000"/>
            <a:ext cx="26079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1" name="Google Shape;111;p26"/>
          <p:cNvSpPr txBox="1"/>
          <p:nvPr>
            <p:ph idx="3" type="body"/>
          </p:nvPr>
        </p:nvSpPr>
        <p:spPr>
          <a:xfrm>
            <a:off x="6467400" y="1368000"/>
            <a:ext cx="26079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2" name="Google Shape;112;p26"/>
          <p:cNvSpPr txBox="1"/>
          <p:nvPr>
            <p:ph idx="4" type="body"/>
          </p:nvPr>
        </p:nvSpPr>
        <p:spPr>
          <a:xfrm>
            <a:off x="990000" y="3248280"/>
            <a:ext cx="26079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3" name="Google Shape;113;p26"/>
          <p:cNvSpPr txBox="1"/>
          <p:nvPr>
            <p:ph idx="5" type="body"/>
          </p:nvPr>
        </p:nvSpPr>
        <p:spPr>
          <a:xfrm>
            <a:off x="3728520" y="3248280"/>
            <a:ext cx="26079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4" name="Google Shape;114;p26"/>
          <p:cNvSpPr txBox="1"/>
          <p:nvPr>
            <p:ph idx="6" type="body"/>
          </p:nvPr>
        </p:nvSpPr>
        <p:spPr>
          <a:xfrm>
            <a:off x="6467400" y="3248280"/>
            <a:ext cx="2607900" cy="17169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5" name="Shape 115"/>
        <p:cNvGrpSpPr/>
        <p:nvPr/>
      </p:nvGrpSpPr>
      <p:grpSpPr>
        <a:xfrm>
          <a:off x="0" y="0"/>
          <a:ext cx="0" cy="0"/>
          <a:chOff x="0" y="0"/>
          <a:chExt cx="0" cy="0"/>
        </a:xfrm>
      </p:grpSpPr>
      <p:sp>
        <p:nvSpPr>
          <p:cNvPr id="116" name="Google Shape;116;p27"/>
          <p:cNvSpPr txBox="1"/>
          <p:nvPr>
            <p:ph type="ctrTitle"/>
          </p:nvPr>
        </p:nvSpPr>
        <p:spPr>
          <a:xfrm>
            <a:off x="343637" y="820871"/>
            <a:ext cx="9393300" cy="2262900"/>
          </a:xfrm>
          <a:prstGeom prst="rect">
            <a:avLst/>
          </a:prstGeom>
        </p:spPr>
        <p:txBody>
          <a:bodyPr anchorCtr="0" anchor="b" bIns="0" lIns="0" spcFirstLastPara="1" rIns="0" wrap="square" tIns="0">
            <a:noAutofit/>
          </a:bodyPr>
          <a:lstStyle>
            <a:lvl1pPr lvl="0" rtl="0" algn="ctr">
              <a:spcBef>
                <a:spcPts val="0"/>
              </a:spcBef>
              <a:spcAft>
                <a:spcPts val="0"/>
              </a:spcAft>
              <a:buSzPts val="5700"/>
              <a:buNone/>
              <a:defRPr sz="5700"/>
            </a:lvl1pPr>
            <a:lvl2pPr lvl="1" rtl="0" algn="ctr">
              <a:spcBef>
                <a:spcPts val="0"/>
              </a:spcBef>
              <a:spcAft>
                <a:spcPts val="0"/>
              </a:spcAft>
              <a:buSzPts val="5700"/>
              <a:buNone/>
              <a:defRPr sz="5700"/>
            </a:lvl2pPr>
            <a:lvl3pPr lvl="2" rtl="0" algn="ctr">
              <a:spcBef>
                <a:spcPts val="0"/>
              </a:spcBef>
              <a:spcAft>
                <a:spcPts val="0"/>
              </a:spcAft>
              <a:buSzPts val="5700"/>
              <a:buNone/>
              <a:defRPr sz="5700"/>
            </a:lvl3pPr>
            <a:lvl4pPr lvl="3" rtl="0" algn="ctr">
              <a:spcBef>
                <a:spcPts val="0"/>
              </a:spcBef>
              <a:spcAft>
                <a:spcPts val="0"/>
              </a:spcAft>
              <a:buSzPts val="5700"/>
              <a:buNone/>
              <a:defRPr sz="5700"/>
            </a:lvl4pPr>
            <a:lvl5pPr lvl="4" rtl="0" algn="ctr">
              <a:spcBef>
                <a:spcPts val="0"/>
              </a:spcBef>
              <a:spcAft>
                <a:spcPts val="0"/>
              </a:spcAft>
              <a:buSzPts val="5700"/>
              <a:buNone/>
              <a:defRPr sz="5700"/>
            </a:lvl5pPr>
            <a:lvl6pPr lvl="5" rtl="0" algn="ctr">
              <a:spcBef>
                <a:spcPts val="0"/>
              </a:spcBef>
              <a:spcAft>
                <a:spcPts val="0"/>
              </a:spcAft>
              <a:buSzPts val="5700"/>
              <a:buNone/>
              <a:defRPr sz="5700"/>
            </a:lvl6pPr>
            <a:lvl7pPr lvl="6" rtl="0" algn="ctr">
              <a:spcBef>
                <a:spcPts val="0"/>
              </a:spcBef>
              <a:spcAft>
                <a:spcPts val="0"/>
              </a:spcAft>
              <a:buSzPts val="5700"/>
              <a:buNone/>
              <a:defRPr sz="5700"/>
            </a:lvl7pPr>
            <a:lvl8pPr lvl="7" rtl="0" algn="ctr">
              <a:spcBef>
                <a:spcPts val="0"/>
              </a:spcBef>
              <a:spcAft>
                <a:spcPts val="0"/>
              </a:spcAft>
              <a:buSzPts val="5700"/>
              <a:buNone/>
              <a:defRPr sz="5700"/>
            </a:lvl8pPr>
            <a:lvl9pPr lvl="8" rtl="0" algn="ctr">
              <a:spcBef>
                <a:spcPts val="0"/>
              </a:spcBef>
              <a:spcAft>
                <a:spcPts val="0"/>
              </a:spcAft>
              <a:buSzPts val="5700"/>
              <a:buNone/>
              <a:defRPr sz="5700"/>
            </a:lvl9pPr>
          </a:lstStyle>
          <a:p/>
        </p:txBody>
      </p:sp>
      <p:sp>
        <p:nvSpPr>
          <p:cNvPr id="117" name="Google Shape;117;p27"/>
          <p:cNvSpPr txBox="1"/>
          <p:nvPr>
            <p:ph idx="1" type="subTitle"/>
          </p:nvPr>
        </p:nvSpPr>
        <p:spPr>
          <a:xfrm>
            <a:off x="343628" y="3124535"/>
            <a:ext cx="9393300" cy="873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3100"/>
              <a:buNone/>
              <a:defRPr sz="3100"/>
            </a:lvl1pPr>
            <a:lvl2pPr lvl="1" rtl="0" algn="ctr">
              <a:lnSpc>
                <a:spcPct val="100000"/>
              </a:lnSpc>
              <a:spcBef>
                <a:spcPts val="0"/>
              </a:spcBef>
              <a:spcAft>
                <a:spcPts val="0"/>
              </a:spcAft>
              <a:buSzPts val="3100"/>
              <a:buNone/>
              <a:defRPr sz="3100"/>
            </a:lvl2pPr>
            <a:lvl3pPr lvl="2" rtl="0" algn="ctr">
              <a:lnSpc>
                <a:spcPct val="100000"/>
              </a:lnSpc>
              <a:spcBef>
                <a:spcPts val="0"/>
              </a:spcBef>
              <a:spcAft>
                <a:spcPts val="0"/>
              </a:spcAft>
              <a:buSzPts val="3100"/>
              <a:buNone/>
              <a:defRPr sz="3100"/>
            </a:lvl3pPr>
            <a:lvl4pPr lvl="3" rtl="0" algn="ctr">
              <a:lnSpc>
                <a:spcPct val="100000"/>
              </a:lnSpc>
              <a:spcBef>
                <a:spcPts val="0"/>
              </a:spcBef>
              <a:spcAft>
                <a:spcPts val="0"/>
              </a:spcAft>
              <a:buSzPts val="3100"/>
              <a:buNone/>
              <a:defRPr sz="3100"/>
            </a:lvl4pPr>
            <a:lvl5pPr lvl="4" rtl="0" algn="ctr">
              <a:lnSpc>
                <a:spcPct val="100000"/>
              </a:lnSpc>
              <a:spcBef>
                <a:spcPts val="0"/>
              </a:spcBef>
              <a:spcAft>
                <a:spcPts val="0"/>
              </a:spcAft>
              <a:buSzPts val="3100"/>
              <a:buNone/>
              <a:defRPr sz="3100"/>
            </a:lvl5pPr>
            <a:lvl6pPr lvl="5" rtl="0" algn="ctr">
              <a:lnSpc>
                <a:spcPct val="100000"/>
              </a:lnSpc>
              <a:spcBef>
                <a:spcPts val="0"/>
              </a:spcBef>
              <a:spcAft>
                <a:spcPts val="0"/>
              </a:spcAft>
              <a:buSzPts val="3100"/>
              <a:buNone/>
              <a:defRPr sz="3100"/>
            </a:lvl6pPr>
            <a:lvl7pPr lvl="6" rtl="0" algn="ctr">
              <a:lnSpc>
                <a:spcPct val="100000"/>
              </a:lnSpc>
              <a:spcBef>
                <a:spcPts val="0"/>
              </a:spcBef>
              <a:spcAft>
                <a:spcPts val="0"/>
              </a:spcAft>
              <a:buSzPts val="3100"/>
              <a:buNone/>
              <a:defRPr sz="3100"/>
            </a:lvl7pPr>
            <a:lvl8pPr lvl="7" rtl="0" algn="ctr">
              <a:lnSpc>
                <a:spcPct val="100000"/>
              </a:lnSpc>
              <a:spcBef>
                <a:spcPts val="0"/>
              </a:spcBef>
              <a:spcAft>
                <a:spcPts val="0"/>
              </a:spcAft>
              <a:buSzPts val="3100"/>
              <a:buNone/>
              <a:defRPr sz="3100"/>
            </a:lvl8pPr>
            <a:lvl9pPr lvl="8" rtl="0" algn="ctr">
              <a:lnSpc>
                <a:spcPct val="100000"/>
              </a:lnSpc>
              <a:spcBef>
                <a:spcPts val="0"/>
              </a:spcBef>
              <a:spcAft>
                <a:spcPts val="0"/>
              </a:spcAft>
              <a:buSzPts val="3100"/>
              <a:buNone/>
              <a:defRPr sz="3100"/>
            </a:lvl9pPr>
          </a:lstStyle>
          <a:p/>
        </p:txBody>
      </p:sp>
      <p:sp>
        <p:nvSpPr>
          <p:cNvPr id="118" name="Google Shape;118;p27"/>
          <p:cNvSpPr txBox="1"/>
          <p:nvPr>
            <p:ph idx="12" type="sldNum"/>
          </p:nvPr>
        </p:nvSpPr>
        <p:spPr>
          <a:xfrm>
            <a:off x="9340296" y="5141053"/>
            <a:ext cx="604800" cy="4338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spTree>
      <p:nvGrpSpPr>
        <p:cNvPr id="119" name="Shape 119"/>
        <p:cNvGrpSpPr/>
        <p:nvPr/>
      </p:nvGrpSpPr>
      <p:grpSpPr>
        <a:xfrm>
          <a:off x="0" y="0"/>
          <a:ext cx="0" cy="0"/>
          <a:chOff x="0" y="0"/>
          <a:chExt cx="0" cy="0"/>
        </a:xfrm>
      </p:grpSpPr>
      <p:sp>
        <p:nvSpPr>
          <p:cNvPr id="120" name="Google Shape;120;p28"/>
          <p:cNvSpPr txBox="1"/>
          <p:nvPr>
            <p:ph type="title"/>
          </p:nvPr>
        </p:nvSpPr>
        <p:spPr>
          <a:xfrm>
            <a:off x="343628" y="490626"/>
            <a:ext cx="9393300" cy="631500"/>
          </a:xfrm>
          <a:prstGeom prst="rect">
            <a:avLst/>
          </a:prstGeom>
        </p:spPr>
        <p:txBody>
          <a:bodyPr anchorCtr="0" anchor="ctr" bIns="0" lIns="0" spcFirstLastPara="1" rIns="0" wrap="square" tIns="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8"/>
          <p:cNvSpPr txBox="1"/>
          <p:nvPr>
            <p:ph idx="1" type="body"/>
          </p:nvPr>
        </p:nvSpPr>
        <p:spPr>
          <a:xfrm>
            <a:off x="343628" y="1270568"/>
            <a:ext cx="9393300" cy="3766500"/>
          </a:xfrm>
          <a:prstGeom prst="rect">
            <a:avLst/>
          </a:prstGeom>
        </p:spPr>
        <p:txBody>
          <a:bodyPr anchorCtr="0" anchor="t" bIns="0" lIns="0" spcFirstLastPara="1" rIns="0" wrap="square" tIns="0">
            <a:noAutofit/>
          </a:bodyPr>
          <a:lstStyle>
            <a:lvl1pPr indent="-228600" lvl="0" marL="457200" rtl="0">
              <a:spcBef>
                <a:spcPts val="0"/>
              </a:spcBef>
              <a:spcAft>
                <a:spcPts val="0"/>
              </a:spcAft>
              <a:buSzPts val="1400"/>
              <a:buNone/>
              <a:defRPr/>
            </a:lvl1pPr>
            <a:lvl2pPr indent="-228600" lvl="1" marL="914400" rtl="0">
              <a:spcBef>
                <a:spcPts val="0"/>
              </a:spcBef>
              <a:spcAft>
                <a:spcPts val="0"/>
              </a:spcAft>
              <a:buSzPts val="1400"/>
              <a:buNone/>
              <a:defRPr/>
            </a:lvl2pPr>
            <a:lvl3pPr indent="-228600" lvl="2" marL="1371600" rtl="0">
              <a:spcBef>
                <a:spcPts val="0"/>
              </a:spcBef>
              <a:spcAft>
                <a:spcPts val="0"/>
              </a:spcAft>
              <a:buSzPts val="1400"/>
              <a:buNone/>
              <a:defRPr/>
            </a:lvl3pPr>
            <a:lvl4pPr indent="-228600" lvl="3" marL="1828800" rtl="0">
              <a:spcBef>
                <a:spcPts val="0"/>
              </a:spcBef>
              <a:spcAft>
                <a:spcPts val="0"/>
              </a:spcAft>
              <a:buSzPts val="1400"/>
              <a:buNone/>
              <a:defRPr/>
            </a:lvl4pPr>
            <a:lvl5pPr indent="-228600" lvl="4" marL="2286000" rtl="0">
              <a:spcBef>
                <a:spcPts val="0"/>
              </a:spcBef>
              <a:spcAft>
                <a:spcPts val="0"/>
              </a:spcAft>
              <a:buSzPts val="1400"/>
              <a:buNone/>
              <a:defRPr/>
            </a:lvl5pPr>
            <a:lvl6pPr indent="-228600" lvl="5" marL="2743200" rtl="0">
              <a:spcBef>
                <a:spcPts val="0"/>
              </a:spcBef>
              <a:spcAft>
                <a:spcPts val="0"/>
              </a:spcAft>
              <a:buSzPts val="1400"/>
              <a:buNone/>
              <a:defRPr/>
            </a:lvl6pPr>
            <a:lvl7pPr indent="-228600" lvl="6" marL="3200400" rtl="0">
              <a:spcBef>
                <a:spcPts val="0"/>
              </a:spcBef>
              <a:spcAft>
                <a:spcPts val="0"/>
              </a:spcAft>
              <a:buSzPts val="1400"/>
              <a:buNone/>
              <a:defRPr/>
            </a:lvl7pPr>
            <a:lvl8pPr indent="-228600" lvl="7" marL="3657600" rtl="0">
              <a:spcBef>
                <a:spcPts val="0"/>
              </a:spcBef>
              <a:spcAft>
                <a:spcPts val="0"/>
              </a:spcAft>
              <a:buSzPts val="1400"/>
              <a:buNone/>
              <a:defRPr/>
            </a:lvl8pPr>
            <a:lvl9pPr indent="-228600" lvl="8" marL="4114800" rtl="0">
              <a:spcBef>
                <a:spcPts val="0"/>
              </a:spcBef>
              <a:spcAft>
                <a:spcPts val="0"/>
              </a:spcAft>
              <a:buSzPts val="1400"/>
              <a:buNone/>
              <a:defRPr/>
            </a:lvl9pPr>
          </a:lstStyle>
          <a:p/>
        </p:txBody>
      </p:sp>
      <p:sp>
        <p:nvSpPr>
          <p:cNvPr id="122" name="Google Shape;122;p28"/>
          <p:cNvSpPr txBox="1"/>
          <p:nvPr>
            <p:ph idx="12" type="sldNum"/>
          </p:nvPr>
        </p:nvSpPr>
        <p:spPr>
          <a:xfrm>
            <a:off x="9340296" y="5141053"/>
            <a:ext cx="604800" cy="4338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990000" y="1368000"/>
            <a:ext cx="3952440" cy="3600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5"/>
          <p:cNvSpPr txBox="1"/>
          <p:nvPr>
            <p:ph idx="2" type="body"/>
          </p:nvPr>
        </p:nvSpPr>
        <p:spPr>
          <a:xfrm>
            <a:off x="5140440" y="1368000"/>
            <a:ext cx="3952440" cy="3600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5" name="Shape 25"/>
        <p:cNvGrpSpPr/>
        <p:nvPr/>
      </p:nvGrpSpPr>
      <p:grpSpPr>
        <a:xfrm>
          <a:off x="0" y="0"/>
          <a:ext cx="0" cy="0"/>
          <a:chOff x="0" y="0"/>
          <a:chExt cx="0" cy="0"/>
        </a:xfrm>
      </p:grpSpPr>
      <p:sp>
        <p:nvSpPr>
          <p:cNvPr id="26" name="Google Shape;26;p7"/>
          <p:cNvSpPr txBox="1"/>
          <p:nvPr>
            <p:ph idx="1" type="subTitle"/>
          </p:nvPr>
        </p:nvSpPr>
        <p:spPr>
          <a:xfrm>
            <a:off x="3456000" y="360000"/>
            <a:ext cx="3168000" cy="41731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8"/>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
          <p:cNvSpPr txBox="1"/>
          <p:nvPr>
            <p:ph idx="1" type="body"/>
          </p:nvPr>
        </p:nvSpPr>
        <p:spPr>
          <a:xfrm>
            <a:off x="990000" y="136800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2" type="body"/>
          </p:nvPr>
        </p:nvSpPr>
        <p:spPr>
          <a:xfrm>
            <a:off x="5140440" y="1368000"/>
            <a:ext cx="3952440" cy="3600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8"/>
          <p:cNvSpPr txBox="1"/>
          <p:nvPr>
            <p:ph idx="3" type="body"/>
          </p:nvPr>
        </p:nvSpPr>
        <p:spPr>
          <a:xfrm>
            <a:off x="990000" y="324828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 type="body"/>
          </p:nvPr>
        </p:nvSpPr>
        <p:spPr>
          <a:xfrm>
            <a:off x="990000" y="1368000"/>
            <a:ext cx="3952440" cy="3600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2" type="body"/>
          </p:nvPr>
        </p:nvSpPr>
        <p:spPr>
          <a:xfrm>
            <a:off x="5140440" y="136800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9"/>
          <p:cNvSpPr txBox="1"/>
          <p:nvPr>
            <p:ph idx="3" type="body"/>
          </p:nvPr>
        </p:nvSpPr>
        <p:spPr>
          <a:xfrm>
            <a:off x="5140440" y="324828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10"/>
          <p:cNvSpPr txBox="1"/>
          <p:nvPr>
            <p:ph type="title"/>
          </p:nvPr>
        </p:nvSpPr>
        <p:spPr>
          <a:xfrm>
            <a:off x="3456000" y="342000"/>
            <a:ext cx="3168000" cy="936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 type="body"/>
          </p:nvPr>
        </p:nvSpPr>
        <p:spPr>
          <a:xfrm>
            <a:off x="990000" y="136800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2" type="body"/>
          </p:nvPr>
        </p:nvSpPr>
        <p:spPr>
          <a:xfrm>
            <a:off x="5140440" y="1368000"/>
            <a:ext cx="395244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10"/>
          <p:cNvSpPr txBox="1"/>
          <p:nvPr>
            <p:ph idx="3" type="body"/>
          </p:nvPr>
        </p:nvSpPr>
        <p:spPr>
          <a:xfrm>
            <a:off x="990000" y="3248280"/>
            <a:ext cx="8100000" cy="17168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3240"/>
            <a:ext cx="10079640" cy="5666760"/>
          </a:xfrm>
          <a:prstGeom prst="rect">
            <a:avLst/>
          </a:prstGeom>
          <a:noFill/>
          <a:ln>
            <a:noFill/>
          </a:ln>
        </p:spPr>
      </p:pic>
      <p:sp>
        <p:nvSpPr>
          <p:cNvPr id="7" name="Google Shape;7;p1"/>
          <p:cNvSpPr txBox="1"/>
          <p:nvPr>
            <p:ph type="title"/>
          </p:nvPr>
        </p:nvSpPr>
        <p:spPr>
          <a:xfrm>
            <a:off x="3456000" y="360000"/>
            <a:ext cx="3168000" cy="900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990000" y="1368000"/>
            <a:ext cx="8100000" cy="360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864000" y="5166000"/>
            <a:ext cx="2132280" cy="39096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96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083720" y="5166000"/>
            <a:ext cx="2204280" cy="39096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solidFill>
                  <a:srgbClr val="770707"/>
                </a:solidFill>
                <a:latin typeface="Arial"/>
                <a:ea typeface="Arial"/>
                <a:cs typeface="Arial"/>
                <a:sym typeface="Arial"/>
              </a:defRPr>
            </a:lvl1pPr>
            <a:lvl2pPr indent="0" lvl="1" marL="0" marR="0" rtl="0" algn="r">
              <a:spcBef>
                <a:spcPts val="0"/>
              </a:spcBef>
              <a:buNone/>
              <a:defRPr b="0" i="0" sz="1400" u="none" cap="none" strike="noStrike">
                <a:solidFill>
                  <a:srgbClr val="770707"/>
                </a:solidFill>
                <a:latin typeface="Arial"/>
                <a:ea typeface="Arial"/>
                <a:cs typeface="Arial"/>
                <a:sym typeface="Arial"/>
              </a:defRPr>
            </a:lvl2pPr>
            <a:lvl3pPr indent="0" lvl="2" marL="0" marR="0" rtl="0" algn="r">
              <a:spcBef>
                <a:spcPts val="0"/>
              </a:spcBef>
              <a:buNone/>
              <a:defRPr b="0" i="0" sz="1400" u="none" cap="none" strike="noStrike">
                <a:solidFill>
                  <a:srgbClr val="770707"/>
                </a:solidFill>
                <a:latin typeface="Arial"/>
                <a:ea typeface="Arial"/>
                <a:cs typeface="Arial"/>
                <a:sym typeface="Arial"/>
              </a:defRPr>
            </a:lvl3pPr>
            <a:lvl4pPr indent="0" lvl="3" marL="0" marR="0" rtl="0" algn="r">
              <a:spcBef>
                <a:spcPts val="0"/>
              </a:spcBef>
              <a:buNone/>
              <a:defRPr b="0" i="0" sz="1400" u="none" cap="none" strike="noStrike">
                <a:solidFill>
                  <a:srgbClr val="770707"/>
                </a:solidFill>
                <a:latin typeface="Arial"/>
                <a:ea typeface="Arial"/>
                <a:cs typeface="Arial"/>
                <a:sym typeface="Arial"/>
              </a:defRPr>
            </a:lvl4pPr>
            <a:lvl5pPr indent="0" lvl="4" marL="0" marR="0" rtl="0" algn="r">
              <a:spcBef>
                <a:spcPts val="0"/>
              </a:spcBef>
              <a:buNone/>
              <a:defRPr b="0" i="0" sz="1400" u="none" cap="none" strike="noStrike">
                <a:solidFill>
                  <a:srgbClr val="770707"/>
                </a:solidFill>
                <a:latin typeface="Arial"/>
                <a:ea typeface="Arial"/>
                <a:cs typeface="Arial"/>
                <a:sym typeface="Arial"/>
              </a:defRPr>
            </a:lvl5pPr>
            <a:lvl6pPr indent="0" lvl="5" marL="0" marR="0" rtl="0" algn="r">
              <a:spcBef>
                <a:spcPts val="0"/>
              </a:spcBef>
              <a:buNone/>
              <a:defRPr b="0" i="0" sz="1400" u="none" cap="none" strike="noStrike">
                <a:solidFill>
                  <a:srgbClr val="770707"/>
                </a:solidFill>
                <a:latin typeface="Arial"/>
                <a:ea typeface="Arial"/>
                <a:cs typeface="Arial"/>
                <a:sym typeface="Arial"/>
              </a:defRPr>
            </a:lvl6pPr>
            <a:lvl7pPr indent="0" lvl="6" marL="0" marR="0" rtl="0" algn="r">
              <a:spcBef>
                <a:spcPts val="0"/>
              </a:spcBef>
              <a:buNone/>
              <a:defRPr b="0" i="0" sz="1400" u="none" cap="none" strike="noStrike">
                <a:solidFill>
                  <a:srgbClr val="770707"/>
                </a:solidFill>
                <a:latin typeface="Arial"/>
                <a:ea typeface="Arial"/>
                <a:cs typeface="Arial"/>
                <a:sym typeface="Arial"/>
              </a:defRPr>
            </a:lvl7pPr>
            <a:lvl8pPr indent="0" lvl="7" marL="0" marR="0" rtl="0" algn="r">
              <a:spcBef>
                <a:spcPts val="0"/>
              </a:spcBef>
              <a:buNone/>
              <a:defRPr b="0" i="0" sz="1400" u="none" cap="none" strike="noStrike">
                <a:solidFill>
                  <a:srgbClr val="770707"/>
                </a:solidFill>
                <a:latin typeface="Arial"/>
                <a:ea typeface="Arial"/>
                <a:cs typeface="Arial"/>
                <a:sym typeface="Arial"/>
              </a:defRPr>
            </a:lvl8pPr>
            <a:lvl9pPr indent="0" lvl="8" marL="0" marR="0" rtl="0" algn="r">
              <a:spcBef>
                <a:spcPts val="0"/>
              </a:spcBef>
              <a:buNone/>
              <a:defRPr b="0" i="0" sz="1400" u="none" cap="none" strike="noStrike">
                <a:solidFill>
                  <a:srgbClr val="77070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1">
            <a:alphaModFix/>
          </a:blip>
          <a:srcRect b="0" l="0" r="0" t="0"/>
          <a:stretch/>
        </p:blipFill>
        <p:spPr>
          <a:xfrm>
            <a:off x="0" y="3240"/>
            <a:ext cx="10079286" cy="5666561"/>
          </a:xfrm>
          <a:prstGeom prst="rect">
            <a:avLst/>
          </a:prstGeom>
          <a:noFill/>
          <a:ln>
            <a:noFill/>
          </a:ln>
        </p:spPr>
      </p:pic>
      <p:sp>
        <p:nvSpPr>
          <p:cNvPr id="62" name="Google Shape;62;p14"/>
          <p:cNvSpPr txBox="1"/>
          <p:nvPr>
            <p:ph type="title"/>
          </p:nvPr>
        </p:nvSpPr>
        <p:spPr>
          <a:xfrm>
            <a:off x="3456000" y="360000"/>
            <a:ext cx="3168000" cy="900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3" name="Google Shape;63;p14"/>
          <p:cNvSpPr txBox="1"/>
          <p:nvPr>
            <p:ph idx="1" type="body"/>
          </p:nvPr>
        </p:nvSpPr>
        <p:spPr>
          <a:xfrm>
            <a:off x="990000" y="1368000"/>
            <a:ext cx="8100000" cy="3600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4" name="Google Shape;64;p14"/>
          <p:cNvSpPr txBox="1"/>
          <p:nvPr>
            <p:ph idx="10" type="dt"/>
          </p:nvPr>
        </p:nvSpPr>
        <p:spPr>
          <a:xfrm>
            <a:off x="864000" y="5166000"/>
            <a:ext cx="2132100" cy="390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11" type="ftr"/>
          </p:nvPr>
        </p:nvSpPr>
        <p:spPr>
          <a:xfrm>
            <a:off x="3447360" y="5165280"/>
            <a:ext cx="3194700" cy="390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6" name="Google Shape;66;p14"/>
          <p:cNvSpPr txBox="1"/>
          <p:nvPr>
            <p:ph idx="12" type="sldNum"/>
          </p:nvPr>
        </p:nvSpPr>
        <p:spPr>
          <a:xfrm>
            <a:off x="7083720" y="5166000"/>
            <a:ext cx="2204400" cy="3909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solidFill>
                  <a:srgbClr val="770707"/>
                </a:solidFill>
                <a:latin typeface="Arial"/>
                <a:ea typeface="Arial"/>
                <a:cs typeface="Arial"/>
                <a:sym typeface="Arial"/>
              </a:defRPr>
            </a:lvl1pPr>
            <a:lvl2pPr indent="0" lvl="1" marL="0" marR="0" rtl="0" algn="r">
              <a:spcBef>
                <a:spcPts val="0"/>
              </a:spcBef>
              <a:buNone/>
              <a:defRPr b="0" i="0" sz="1400" u="none" cap="none" strike="noStrike">
                <a:solidFill>
                  <a:srgbClr val="770707"/>
                </a:solidFill>
                <a:latin typeface="Arial"/>
                <a:ea typeface="Arial"/>
                <a:cs typeface="Arial"/>
                <a:sym typeface="Arial"/>
              </a:defRPr>
            </a:lvl2pPr>
            <a:lvl3pPr indent="0" lvl="2" marL="0" marR="0" rtl="0" algn="r">
              <a:spcBef>
                <a:spcPts val="0"/>
              </a:spcBef>
              <a:buNone/>
              <a:defRPr b="0" i="0" sz="1400" u="none" cap="none" strike="noStrike">
                <a:solidFill>
                  <a:srgbClr val="770707"/>
                </a:solidFill>
                <a:latin typeface="Arial"/>
                <a:ea typeface="Arial"/>
                <a:cs typeface="Arial"/>
                <a:sym typeface="Arial"/>
              </a:defRPr>
            </a:lvl3pPr>
            <a:lvl4pPr indent="0" lvl="3" marL="0" marR="0" rtl="0" algn="r">
              <a:spcBef>
                <a:spcPts val="0"/>
              </a:spcBef>
              <a:buNone/>
              <a:defRPr b="0" i="0" sz="1400" u="none" cap="none" strike="noStrike">
                <a:solidFill>
                  <a:srgbClr val="770707"/>
                </a:solidFill>
                <a:latin typeface="Arial"/>
                <a:ea typeface="Arial"/>
                <a:cs typeface="Arial"/>
                <a:sym typeface="Arial"/>
              </a:defRPr>
            </a:lvl4pPr>
            <a:lvl5pPr indent="0" lvl="4" marL="0" marR="0" rtl="0" algn="r">
              <a:spcBef>
                <a:spcPts val="0"/>
              </a:spcBef>
              <a:buNone/>
              <a:defRPr b="0" i="0" sz="1400" u="none" cap="none" strike="noStrike">
                <a:solidFill>
                  <a:srgbClr val="770707"/>
                </a:solidFill>
                <a:latin typeface="Arial"/>
                <a:ea typeface="Arial"/>
                <a:cs typeface="Arial"/>
                <a:sym typeface="Arial"/>
              </a:defRPr>
            </a:lvl5pPr>
            <a:lvl6pPr indent="0" lvl="5" marL="0" marR="0" rtl="0" algn="r">
              <a:spcBef>
                <a:spcPts val="0"/>
              </a:spcBef>
              <a:buNone/>
              <a:defRPr b="0" i="0" sz="1400" u="none" cap="none" strike="noStrike">
                <a:solidFill>
                  <a:srgbClr val="770707"/>
                </a:solidFill>
                <a:latin typeface="Arial"/>
                <a:ea typeface="Arial"/>
                <a:cs typeface="Arial"/>
                <a:sym typeface="Arial"/>
              </a:defRPr>
            </a:lvl6pPr>
            <a:lvl7pPr indent="0" lvl="6" marL="0" marR="0" rtl="0" algn="r">
              <a:spcBef>
                <a:spcPts val="0"/>
              </a:spcBef>
              <a:buNone/>
              <a:defRPr b="0" i="0" sz="1400" u="none" cap="none" strike="noStrike">
                <a:solidFill>
                  <a:srgbClr val="770707"/>
                </a:solidFill>
                <a:latin typeface="Arial"/>
                <a:ea typeface="Arial"/>
                <a:cs typeface="Arial"/>
                <a:sym typeface="Arial"/>
              </a:defRPr>
            </a:lvl7pPr>
            <a:lvl8pPr indent="0" lvl="7" marL="0" marR="0" rtl="0" algn="r">
              <a:spcBef>
                <a:spcPts val="0"/>
              </a:spcBef>
              <a:buNone/>
              <a:defRPr b="0" i="0" sz="1400" u="none" cap="none" strike="noStrike">
                <a:solidFill>
                  <a:srgbClr val="770707"/>
                </a:solidFill>
                <a:latin typeface="Arial"/>
                <a:ea typeface="Arial"/>
                <a:cs typeface="Arial"/>
                <a:sym typeface="Arial"/>
              </a:defRPr>
            </a:lvl8pPr>
            <a:lvl9pPr indent="0" lvl="8" marL="0" marR="0" rtl="0" algn="r">
              <a:spcBef>
                <a:spcPts val="0"/>
              </a:spcBef>
              <a:buNone/>
              <a:defRPr b="0" i="0" sz="1400" u="none" cap="none" strike="noStrike">
                <a:solidFill>
                  <a:srgbClr val="77070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9.jpg" Type="http://schemas.openxmlformats.org/officeDocument/2006/relationships/image"/><Relationship Id="rId4" Target="../media/image62.jpeg" Type="http://schemas.openxmlformats.org/officeDocument/2006/relationships/image"/><Relationship Id="rId5" Target="../media/image14.jpeg" Type="http://schemas.openxmlformats.org/officeDocument/2006/relationships/image"/></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7.jpg" Type="http://schemas.openxmlformats.org/officeDocument/2006/relationships/image"/><Relationship Id="rId4" Target="../media/image27.jpg" Type="http://schemas.openxmlformats.org/officeDocument/2006/relationships/image"/><Relationship Id="rId5" Target="../media/image14.jpe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21.jpg" Type="http://schemas.openxmlformats.org/officeDocument/2006/relationships/image"/><Relationship Id="rId4" Target="../media/image20.jpg" Type="http://schemas.openxmlformats.org/officeDocument/2006/relationships/image"/><Relationship Id="rId5" Target="../media/image14.jpeg" Type="http://schemas.openxmlformats.org/officeDocument/2006/relationships/image"/></Relationships>
</file>

<file path=ppt/slides/_rels/slide12.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9.jpg" Type="http://schemas.openxmlformats.org/officeDocument/2006/relationships/image"/><Relationship Id="rId4" Target="../media/image25.jpg" Type="http://schemas.openxmlformats.org/officeDocument/2006/relationships/image"/><Relationship Id="rId5" Target="../media/image16.jpg" Type="http://schemas.openxmlformats.org/officeDocument/2006/relationships/image"/><Relationship Id="rId6" Target="../media/image19.jpg" Type="http://schemas.openxmlformats.org/officeDocument/2006/relationships/image"/><Relationship Id="rId7" Target="../media/image14.jpeg" Type="http://schemas.openxmlformats.org/officeDocument/2006/relationships/image"/></Relationships>
</file>

<file path=ppt/slides/_rels/slide1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2.jpeg" Type="http://schemas.openxmlformats.org/officeDocument/2006/relationships/image"/></Relationships>
</file>

<file path=ppt/slides/_rels/slide14.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8.jpeg" Type="http://schemas.openxmlformats.org/officeDocument/2006/relationships/image"/><Relationship Id="rId4" Target="../media/image33.jpeg" Type="http://schemas.openxmlformats.org/officeDocument/2006/relationships/image"/></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5.jpg" Type="http://schemas.openxmlformats.org/officeDocument/2006/relationships/image"/><Relationship Id="rId4" Target="../media/image14.jpeg" Type="http://schemas.openxmlformats.org/officeDocument/2006/relationships/image"/></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44.jpg" Type="http://schemas.openxmlformats.org/officeDocument/2006/relationships/image"/><Relationship Id="rId4" Target="../media/image14.jpeg" Type="http://schemas.openxmlformats.org/officeDocument/2006/relationships/image"/></Relationships>
</file>

<file path=ppt/slides/_rels/slide17.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6.jpeg" Type="http://schemas.openxmlformats.org/officeDocument/2006/relationships/image"/><Relationship Id="rId4" Target="../media/image23.jpeg" Type="http://schemas.openxmlformats.org/officeDocument/2006/relationships/image"/><Relationship Id="rId5" Target="../media/image14.jpeg" Type="http://schemas.openxmlformats.org/officeDocument/2006/relationships/image"/></Relationships>
</file>

<file path=ppt/slides/_rels/slide1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5.jpg" Type="http://schemas.openxmlformats.org/officeDocument/2006/relationships/image"/><Relationship Id="rId4" Target="../media/image14.jpeg" Type="http://schemas.openxmlformats.org/officeDocument/2006/relationships/image"/></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5.png" Type="http://schemas.openxmlformats.org/officeDocument/2006/relationships/image"/><Relationship Id="rId4" Target="../media/image14.jpeg" Type="http://schemas.openxmlformats.org/officeDocument/2006/relationships/image"/></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2.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40.jpg" Type="http://schemas.openxmlformats.org/officeDocument/2006/relationships/image"/><Relationship Id="rId4" Target="../media/image59.jpg" Type="http://schemas.openxmlformats.org/officeDocument/2006/relationships/image"/><Relationship Id="rId5" Target="../media/image14.jpeg" Type="http://schemas.openxmlformats.org/officeDocument/2006/relationships/image"/></Relationships>
</file>

<file path=ppt/slides/_rels/slide22.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5.jpg" Type="http://schemas.openxmlformats.org/officeDocument/2006/relationships/image"/><Relationship Id="rId4" Target="../media/image39.jpeg" Type="http://schemas.openxmlformats.org/officeDocument/2006/relationships/image"/><Relationship Id="rId5" Target="../media/image14.jpeg" Type="http://schemas.openxmlformats.org/officeDocument/2006/relationships/image"/></Relationships>
</file>

<file path=ppt/slides/_rels/slide2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7.jpg" Type="http://schemas.openxmlformats.org/officeDocument/2006/relationships/image"/><Relationship Id="rId4" Target="../media/image61.jpg" Type="http://schemas.openxmlformats.org/officeDocument/2006/relationships/image"/><Relationship Id="rId5" Target="../media/image14.jpeg" Type="http://schemas.openxmlformats.org/officeDocument/2006/relationships/image"/></Relationships>
</file>

<file path=ppt/slides/_rels/slide24.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36.jpg" Type="http://schemas.openxmlformats.org/officeDocument/2006/relationships/image"/><Relationship Id="rId4" Target="../media/image51.jpg" Type="http://schemas.openxmlformats.org/officeDocument/2006/relationships/image"/><Relationship Id="rId5" Target="../media/image14.jpeg" Type="http://schemas.openxmlformats.org/officeDocument/2006/relationships/image"/></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7.jpg"/><Relationship Id="rId4" Type="http://schemas.openxmlformats.org/officeDocument/2006/relationships/image" Target="../media/image49.jpg"/><Relationship Id="rId5" Type="http://schemas.openxmlformats.org/officeDocument/2006/relationships/image" Target="../media/image48.jpg"/></Relationships>
</file>

<file path=ppt/slides/_rels/slide2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43.jpeg" Type="http://schemas.openxmlformats.org/officeDocument/2006/relationships/image"/><Relationship Id="rId4" Target="../media/image14.jpeg" Type="http://schemas.openxmlformats.org/officeDocument/2006/relationships/image"/></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57.jpeg" Type="http://schemas.openxmlformats.org/officeDocument/2006/relationships/image"/><Relationship Id="rId4" Target="../media/image14.jpeg" Type="http://schemas.openxmlformats.org/officeDocument/2006/relationships/image"/></Relationships>
</file>

<file path=ppt/slides/_rels/slide3.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 Id="rId4" Target="../media/image18.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30.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46.jpeg" Type="http://schemas.openxmlformats.org/officeDocument/2006/relationships/image"/><Relationship Id="rId4" Target="../media/image14.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54.jpg"/><Relationship Id="rId4" Type="http://schemas.openxmlformats.org/officeDocument/2006/relationships/image" Target="../media/image53.jpg"/></Relationships>
</file>

<file path=ppt/slides/_rels/slide32.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50.jpeg" Type="http://schemas.openxmlformats.org/officeDocument/2006/relationships/image"/><Relationship Id="rId4" Target="../media/image58.jpeg" Type="http://schemas.openxmlformats.org/officeDocument/2006/relationships/image"/><Relationship Id="rId5" Target="../media/image14.jpeg" Type="http://schemas.openxmlformats.org/officeDocument/2006/relationships/image"/></Relationships>
</file>

<file path=ppt/slides/_rels/slide33.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60.jpeg" Type="http://schemas.openxmlformats.org/officeDocument/2006/relationships/image"/><Relationship Id="rId4" Target="../media/image56.jpeg" Type="http://schemas.openxmlformats.org/officeDocument/2006/relationships/image"/><Relationship Id="rId5" Target="../media/image14.jpeg" Type="http://schemas.openxmlformats.org/officeDocument/2006/relationships/image"/></Relationships>
</file>

<file path=ppt/slides/_rels/slide4.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10.jpeg" Type="http://schemas.openxmlformats.org/officeDocument/2006/relationships/image"/><Relationship Id="rId4" Target="../media/image8.jpeg" Type="http://schemas.openxmlformats.org/officeDocument/2006/relationships/image"/><Relationship Id="rId5" Target="../media/image14.jpeg" Type="http://schemas.openxmlformats.org/officeDocument/2006/relationships/image"/></Relationships>
</file>

<file path=ppt/slides/_rels/slide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14.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14.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jpg" Type="http://schemas.openxmlformats.org/officeDocument/2006/relationships/image"/><Relationship Id="rId4" Target="../media/image7.jpg" Type="http://schemas.openxmlformats.org/officeDocument/2006/relationships/image"/><Relationship Id="rId5" Target="../media/image14.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2.jpeg" Type="http://schemas.openxmlformats.org/officeDocument/2006/relationships/image"/><Relationship Id="rId4" Target="../media/image11.jpeg" Type="http://schemas.openxmlformats.org/officeDocument/2006/relationships/image"/><Relationship Id="rId5" Target="../media/image14.jpe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4.jpg" Type="http://schemas.openxmlformats.org/officeDocument/2006/relationships/image"/><Relationship Id="rId4" Target="../media/image42.jpg" Type="http://schemas.openxmlformats.org/officeDocument/2006/relationships/image"/><Relationship Id="rId5" Target="../media/image14.jpeg" Type="http://schemas.openxmlformats.org/officeDocument/2006/relationships/image"/></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9"/>
          <p:cNvSpPr txBox="1"/>
          <p:nvPr/>
        </p:nvSpPr>
        <p:spPr>
          <a:xfrm>
            <a:off x="2952000" y="219960"/>
            <a:ext cx="4464000" cy="1180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s-ES" sz="3300" u="none" cap="none" strike="noStrike">
                <a:solidFill>
                  <a:srgbClr val="FFFFFF"/>
                </a:solidFill>
                <a:latin typeface="Arial"/>
                <a:ea typeface="Arial"/>
                <a:cs typeface="Arial"/>
                <a:sym typeface="Arial"/>
              </a:rPr>
              <a:t>PLASENCIA</a:t>
            </a:r>
            <a:br>
              <a:rPr b="0" i="0" lang="es-ES" sz="1800" u="none" cap="none" strike="noStrike"/>
            </a:br>
            <a:r>
              <a:rPr b="1" i="0" lang="es-ES" sz="3300" u="none" cap="none" strike="noStrike">
                <a:solidFill>
                  <a:srgbClr val="FFFFFF"/>
                </a:solidFill>
                <a:latin typeface="Arial"/>
                <a:ea typeface="Arial"/>
                <a:cs typeface="Arial"/>
                <a:sym typeface="Arial"/>
              </a:rPr>
              <a:t>LAND OF HERITAGE</a:t>
            </a:r>
            <a:endParaRPr b="1" i="0" sz="3300" u="none" cap="none" strike="noStrike">
              <a:solidFill>
                <a:srgbClr val="FFFFFF"/>
              </a:solidFill>
              <a:latin typeface="Arial"/>
              <a:ea typeface="Arial"/>
              <a:cs typeface="Arial"/>
              <a:sym typeface="Arial"/>
            </a:endParaRPr>
          </a:p>
        </p:txBody>
      </p:sp>
      <p:sp>
        <p:nvSpPr>
          <p:cNvPr id="128" name="Google Shape;128;p29"/>
          <p:cNvSpPr txBox="1"/>
          <p:nvPr/>
        </p:nvSpPr>
        <p:spPr>
          <a:xfrm>
            <a:off x="990000" y="1368000"/>
            <a:ext cx="8100000" cy="3600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200" u="none" cap="none" strike="noStrike">
              <a:latin typeface="Arial"/>
              <a:ea typeface="Arial"/>
              <a:cs typeface="Arial"/>
              <a:sym typeface="Arial"/>
            </a:endParaRPr>
          </a:p>
        </p:txBody>
      </p:sp>
      <p:pic>
        <p:nvPicPr>
          <p:cNvPr id="129" name="Google Shape;129;p29"/>
          <p:cNvPicPr preferRelativeResize="0"/>
          <p:nvPr/>
        </p:nvPicPr>
        <p:blipFill rotWithShape="1">
          <a:blip r:embed="rId4">
            <a:alphaModFix/>
          </a:blip>
          <a:srcRect b="0" l="0" r="0" t="0"/>
          <a:stretch/>
        </p:blipFill>
        <p:spPr>
          <a:xfrm>
            <a:off x="990000" y="1400760"/>
            <a:ext cx="8100000" cy="3567240"/>
          </a:xfrm>
          <a:prstGeom prst="rect">
            <a:avLst/>
          </a:prstGeom>
          <a:noFill/>
          <a:ln>
            <a:noFill/>
          </a:ln>
        </p:spPr>
      </p:pic>
      <p:pic>
        <p:nvPicPr>
          <p:cNvPr id="130" name="Google Shape;130;p29"/>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 calcmode="lin" valueType="num">
                                      <p:cBhvr additive="base">
                                        <p:cTn dur="2000"/>
                                        <p:tgtEl>
                                          <p:spTgt spid="12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3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8"/>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strike="noStrike">
              <a:solidFill>
                <a:srgbClr val="FFFFFF"/>
              </a:solidFill>
              <a:latin typeface="Arial"/>
              <a:ea typeface="Arial"/>
              <a:cs typeface="Arial"/>
              <a:sym typeface="Arial"/>
            </a:endParaRPr>
          </a:p>
        </p:txBody>
      </p:sp>
      <p:sp>
        <p:nvSpPr>
          <p:cNvPr id="218" name="Google Shape;218;p38"/>
          <p:cNvSpPr txBox="1"/>
          <p:nvPr/>
        </p:nvSpPr>
        <p:spPr>
          <a:xfrm>
            <a:off x="903000" y="645450"/>
            <a:ext cx="5721000" cy="4530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s-ES" sz="2200">
                <a:solidFill>
                  <a:schemeClr val="lt1"/>
                </a:solidFill>
              </a:rPr>
              <a:t>In 1991 the Extremadura’s Comittee gave it the honour of zoo but nowadays it is not a zoo. Our city hall wants to transform it into a place where you can walk and the main characteristic will be the water. We don't have the new idea on a physical design yet so the Park that we have is a huge green zone where there are birds such as peacocks or ducks and you can walk around them but only if you respect the animals because the Pinos Park is their home and we are only visitors.</a:t>
            </a:r>
            <a:endParaRPr sz="2200">
              <a:solidFill>
                <a:schemeClr val="lt1"/>
              </a:solidFill>
            </a:endParaRPr>
          </a:p>
          <a:p>
            <a:pPr indent="0" lvl="0" marL="0" marR="0" rtl="0" algn="l">
              <a:spcBef>
                <a:spcPts val="0"/>
              </a:spcBef>
              <a:spcAft>
                <a:spcPts val="0"/>
              </a:spcAft>
              <a:buNone/>
            </a:pPr>
            <a:r>
              <a:t/>
            </a:r>
            <a:endParaRPr sz="2400">
              <a:solidFill>
                <a:srgbClr val="FFFFFF"/>
              </a:solidFill>
            </a:endParaRPr>
          </a:p>
        </p:txBody>
      </p:sp>
      <p:pic>
        <p:nvPicPr>
          <p:cNvPr id="219" name="Google Shape;219;p38"/>
          <p:cNvPicPr preferRelativeResize="0"/>
          <p:nvPr/>
        </p:nvPicPr>
        <p:blipFill>
          <a:blip r:embed="rId3">
            <a:alphaModFix/>
          </a:blip>
          <a:stretch>
            <a:fillRect/>
          </a:stretch>
        </p:blipFill>
        <p:spPr>
          <a:xfrm>
            <a:off x="7067100" y="645453"/>
            <a:ext cx="1458276" cy="2096776"/>
          </a:xfrm>
          <a:prstGeom prst="rect">
            <a:avLst/>
          </a:prstGeom>
          <a:noFill/>
          <a:ln>
            <a:noFill/>
          </a:ln>
        </p:spPr>
      </p:pic>
      <p:pic>
        <p:nvPicPr>
          <p:cNvPr id="220" name="Google Shape;220;p38"/>
          <p:cNvPicPr preferRelativeResize="0"/>
          <p:nvPr/>
        </p:nvPicPr>
        <p:blipFill>
          <a:blip r:embed="rId4">
            <a:alphaModFix/>
          </a:blip>
          <a:stretch>
            <a:fillRect/>
          </a:stretch>
        </p:blipFill>
        <p:spPr>
          <a:xfrm>
            <a:off x="7067100" y="3077250"/>
            <a:ext cx="1458276" cy="1944368"/>
          </a:xfrm>
          <a:prstGeom prst="rect">
            <a:avLst/>
          </a:prstGeom>
          <a:noFill/>
          <a:ln>
            <a:noFill/>
          </a:ln>
        </p:spPr>
      </p:pic>
      <p:pic>
        <p:nvPicPr>
          <p:cNvPr id="221" name="Google Shape;221;p38"/>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1000"/>
                                        <p:tgtEl>
                                          <p:spTgt spid="218"/>
                                        </p:tgtEl>
                                        <p:attrNameLst>
                                          <p:attrName>ppt_w</p:attrName>
                                        </p:attrNameLst>
                                      </p:cBhvr>
                                      <p:tavLst>
                                        <p:tav fmla="" tm="0">
                                          <p:val>
                                            <p:strVal val="0"/>
                                          </p:val>
                                        </p:tav>
                                        <p:tav fmla="" tm="100000">
                                          <p:val>
                                            <p:strVal val="#ppt_w"/>
                                          </p:val>
                                        </p:tav>
                                      </p:tavLst>
                                    </p:anim>
                                    <p:anim calcmode="lin" valueType="num">
                                      <p:cBhvr additive="base">
                                        <p:cTn dur="1000"/>
                                        <p:tgtEl>
                                          <p:spTgt spid="2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9"/>
          <p:cNvSpPr txBox="1"/>
          <p:nvPr/>
        </p:nvSpPr>
        <p:spPr>
          <a:xfrm>
            <a:off x="1858450" y="342000"/>
            <a:ext cx="6477300" cy="777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a:solidFill>
                  <a:srgbClr val="FFFFFF"/>
                </a:solidFill>
              </a:rPr>
              <a:t>ACUEDUCT OF PLASENCIA</a:t>
            </a:r>
            <a:endParaRPr b="1" sz="3300" strike="noStrike">
              <a:solidFill>
                <a:srgbClr val="FFFFFF"/>
              </a:solidFill>
              <a:latin typeface="Arial"/>
              <a:ea typeface="Arial"/>
              <a:cs typeface="Arial"/>
              <a:sym typeface="Arial"/>
            </a:endParaRPr>
          </a:p>
        </p:txBody>
      </p:sp>
      <p:sp>
        <p:nvSpPr>
          <p:cNvPr id="227" name="Google Shape;227;p39"/>
          <p:cNvSpPr txBox="1"/>
          <p:nvPr/>
        </p:nvSpPr>
        <p:spPr>
          <a:xfrm>
            <a:off x="775050" y="1055825"/>
            <a:ext cx="5227800" cy="384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lang="es-ES" sz="1800">
                <a:solidFill>
                  <a:schemeClr val="lt1"/>
                </a:solidFill>
              </a:rPr>
              <a:t>It is one of the most representative monuments in Plasencia. It is located on the north side of the town, near the old encampment.The origin of this historical monument is not Roman. It is from the medieval age. It was built in the 16th century. The acueduct took water from the mountain range of Cabezabellosa and El Torno.</a:t>
            </a:r>
            <a:endParaRPr sz="1800">
              <a:solidFill>
                <a:schemeClr val="lt1"/>
              </a:solidFill>
            </a:endParaRPr>
          </a:p>
          <a:p>
            <a:pPr indent="0" lvl="0" marL="0" rtl="0" algn="l">
              <a:spcBef>
                <a:spcPts val="0"/>
              </a:spcBef>
              <a:spcAft>
                <a:spcPts val="0"/>
              </a:spcAft>
              <a:buClr>
                <a:schemeClr val="dk1"/>
              </a:buClr>
              <a:buFont typeface="Arial"/>
              <a:buNone/>
            </a:pPr>
            <a:r>
              <a:t/>
            </a:r>
            <a:endParaRPr sz="1800">
              <a:solidFill>
                <a:schemeClr val="lt1"/>
              </a:solidFill>
            </a:endParaRPr>
          </a:p>
          <a:p>
            <a:pPr indent="0" lvl="0" marL="0" rtl="0" algn="l">
              <a:spcBef>
                <a:spcPts val="0"/>
              </a:spcBef>
              <a:spcAft>
                <a:spcPts val="0"/>
              </a:spcAft>
              <a:buClr>
                <a:schemeClr val="dk1"/>
              </a:buClr>
              <a:buFont typeface="Arial"/>
              <a:buNone/>
            </a:pPr>
            <a:r>
              <a:rPr lang="es-ES" sz="1800">
                <a:solidFill>
                  <a:schemeClr val="lt1"/>
                </a:solidFill>
              </a:rPr>
              <a:t>  The acueduct went from the range to the fortress of Don Luis de Ávila and Zúñiga, near Plasencia, where there was a tank of water and that water went from the tank to public fountains.</a:t>
            </a:r>
            <a:endParaRPr sz="1800">
              <a:solidFill>
                <a:srgbClr val="FFFFFF"/>
              </a:solidFill>
            </a:endParaRPr>
          </a:p>
        </p:txBody>
      </p:sp>
      <p:pic>
        <p:nvPicPr>
          <p:cNvPr id="228" name="Google Shape;228;p39"/>
          <p:cNvPicPr preferRelativeResize="0"/>
          <p:nvPr/>
        </p:nvPicPr>
        <p:blipFill>
          <a:blip r:embed="rId3">
            <a:alphaModFix/>
          </a:blip>
          <a:stretch>
            <a:fillRect/>
          </a:stretch>
        </p:blipFill>
        <p:spPr>
          <a:xfrm>
            <a:off x="6182975" y="1183400"/>
            <a:ext cx="2358800" cy="1769076"/>
          </a:xfrm>
          <a:prstGeom prst="rect">
            <a:avLst/>
          </a:prstGeom>
          <a:noFill/>
          <a:ln>
            <a:noFill/>
          </a:ln>
        </p:spPr>
      </p:pic>
      <p:pic>
        <p:nvPicPr>
          <p:cNvPr id="229" name="Google Shape;229;p39"/>
          <p:cNvPicPr preferRelativeResize="0"/>
          <p:nvPr/>
        </p:nvPicPr>
        <p:blipFill>
          <a:blip r:embed="rId4">
            <a:alphaModFix/>
          </a:blip>
          <a:stretch>
            <a:fillRect/>
          </a:stretch>
        </p:blipFill>
        <p:spPr>
          <a:xfrm>
            <a:off x="6182975" y="3259151"/>
            <a:ext cx="2358800" cy="1769100"/>
          </a:xfrm>
          <a:prstGeom prst="rect">
            <a:avLst/>
          </a:prstGeom>
          <a:noFill/>
          <a:ln>
            <a:noFill/>
          </a:ln>
        </p:spPr>
      </p:pic>
      <p:pic>
        <p:nvPicPr>
          <p:cNvPr id="230" name="Google Shape;230;p39"/>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26"/>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0"/>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a:solidFill>
                  <a:srgbClr val="FFFFFF"/>
                </a:solidFill>
              </a:rPr>
              <a:t>ACUEDUCT</a:t>
            </a:r>
            <a:endParaRPr b="1" sz="3300" strike="noStrike">
              <a:solidFill>
                <a:srgbClr val="FFFFFF"/>
              </a:solidFill>
              <a:latin typeface="Arial"/>
              <a:ea typeface="Arial"/>
              <a:cs typeface="Arial"/>
              <a:sym typeface="Arial"/>
            </a:endParaRPr>
          </a:p>
        </p:txBody>
      </p:sp>
      <p:sp>
        <p:nvSpPr>
          <p:cNvPr id="236" name="Google Shape;236;p40"/>
          <p:cNvSpPr txBox="1"/>
          <p:nvPr/>
        </p:nvSpPr>
        <p:spPr>
          <a:xfrm>
            <a:off x="990000" y="1368000"/>
            <a:ext cx="4403700" cy="3598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s-ES" sz="2200">
                <a:solidFill>
                  <a:schemeClr val="lt1"/>
                </a:solidFill>
              </a:rPr>
              <a:t>It is made of semicircular arches and keystones. Its height is 18 meters in their highest point and its Length is 300 meters. </a:t>
            </a:r>
            <a:endParaRPr sz="22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s-ES" sz="2200">
                <a:solidFill>
                  <a:schemeClr val="lt1"/>
                </a:solidFill>
              </a:rPr>
              <a:t>During  tha Spanish Civil War, bombs destroyed many arches. Nowadays we still have 55 arches, seven of these 55 arches are on the Virgen del Puerto's hospital.</a:t>
            </a:r>
            <a:endParaRPr sz="2200">
              <a:solidFill>
                <a:schemeClr val="lt1"/>
              </a:solidFill>
            </a:endParaRPr>
          </a:p>
        </p:txBody>
      </p:sp>
      <p:pic>
        <p:nvPicPr>
          <p:cNvPr id="237" name="Google Shape;237;p40"/>
          <p:cNvPicPr preferRelativeResize="0"/>
          <p:nvPr/>
        </p:nvPicPr>
        <p:blipFill>
          <a:blip r:embed="rId3">
            <a:alphaModFix/>
          </a:blip>
          <a:stretch>
            <a:fillRect/>
          </a:stretch>
        </p:blipFill>
        <p:spPr>
          <a:xfrm>
            <a:off x="5357000" y="1278350"/>
            <a:ext cx="1976876" cy="1482651"/>
          </a:xfrm>
          <a:prstGeom prst="rect">
            <a:avLst/>
          </a:prstGeom>
          <a:noFill/>
          <a:ln>
            <a:noFill/>
          </a:ln>
        </p:spPr>
      </p:pic>
      <p:pic>
        <p:nvPicPr>
          <p:cNvPr id="238" name="Google Shape;238;p40"/>
          <p:cNvPicPr preferRelativeResize="0"/>
          <p:nvPr/>
        </p:nvPicPr>
        <p:blipFill>
          <a:blip r:embed="rId4">
            <a:alphaModFix/>
          </a:blip>
          <a:stretch>
            <a:fillRect/>
          </a:stretch>
        </p:blipFill>
        <p:spPr>
          <a:xfrm>
            <a:off x="7423975" y="1591625"/>
            <a:ext cx="1976876" cy="1482675"/>
          </a:xfrm>
          <a:prstGeom prst="rect">
            <a:avLst/>
          </a:prstGeom>
          <a:noFill/>
          <a:ln>
            <a:noFill/>
          </a:ln>
        </p:spPr>
      </p:pic>
      <p:pic>
        <p:nvPicPr>
          <p:cNvPr id="239" name="Google Shape;239;p40"/>
          <p:cNvPicPr preferRelativeResize="0"/>
          <p:nvPr/>
        </p:nvPicPr>
        <p:blipFill>
          <a:blip r:embed="rId5">
            <a:alphaModFix/>
          </a:blip>
          <a:stretch>
            <a:fillRect/>
          </a:stretch>
        </p:blipFill>
        <p:spPr>
          <a:xfrm>
            <a:off x="5317475" y="3208777"/>
            <a:ext cx="1976876" cy="1482654"/>
          </a:xfrm>
          <a:prstGeom prst="rect">
            <a:avLst/>
          </a:prstGeom>
          <a:noFill/>
          <a:ln>
            <a:noFill/>
          </a:ln>
        </p:spPr>
      </p:pic>
      <p:pic>
        <p:nvPicPr>
          <p:cNvPr id="240" name="Google Shape;240;p40"/>
          <p:cNvPicPr preferRelativeResize="0"/>
          <p:nvPr/>
        </p:nvPicPr>
        <p:blipFill>
          <a:blip r:embed="rId6">
            <a:alphaModFix/>
          </a:blip>
          <a:stretch>
            <a:fillRect/>
          </a:stretch>
        </p:blipFill>
        <p:spPr>
          <a:xfrm>
            <a:off x="7423975" y="3521725"/>
            <a:ext cx="1976876" cy="1482657"/>
          </a:xfrm>
          <a:prstGeom prst="rect">
            <a:avLst/>
          </a:prstGeom>
          <a:noFill/>
          <a:ln>
            <a:noFill/>
          </a:ln>
        </p:spPr>
      </p:pic>
      <p:pic>
        <p:nvPicPr>
          <p:cNvPr id="241" name="Google Shape;241;p40"/>
          <p:cNvPicPr preferRelativeResize="0"/>
          <p:nvPr/>
        </p:nvPicPr>
        <p:blipFill>
          <a:blip r:embed="rId7">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1000"/>
                                        <p:tgtEl>
                                          <p:spTgt spid="237"/>
                                        </p:tgtEl>
                                        <p:attrNameLst>
                                          <p:attrName>ppt_w</p:attrName>
                                        </p:attrNameLst>
                                      </p:cBhvr>
                                      <p:tavLst>
                                        <p:tav fmla="" tm="0">
                                          <p:val>
                                            <p:strVal val="0"/>
                                          </p:val>
                                        </p:tav>
                                        <p:tav fmla="" tm="100000">
                                          <p:val>
                                            <p:strVal val="#ppt_w"/>
                                          </p:val>
                                        </p:tav>
                                      </p:tavLst>
                                    </p:anim>
                                    <p:anim calcmode="lin" valueType="num">
                                      <p:cBhvr additive="base">
                                        <p:cTn dur="1000"/>
                                        <p:tgtEl>
                                          <p:spTgt spid="2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1000"/>
                                        <p:tgtEl>
                                          <p:spTgt spid="238"/>
                                        </p:tgtEl>
                                        <p:attrNameLst>
                                          <p:attrName>ppt_w</p:attrName>
                                        </p:attrNameLst>
                                      </p:cBhvr>
                                      <p:tavLst>
                                        <p:tav fmla="" tm="0">
                                          <p:val>
                                            <p:strVal val="0"/>
                                          </p:val>
                                        </p:tav>
                                        <p:tav fmla="" tm="100000">
                                          <p:val>
                                            <p:strVal val="#ppt_w"/>
                                          </p:val>
                                        </p:tav>
                                      </p:tavLst>
                                    </p:anim>
                                    <p:anim calcmode="lin" valueType="num">
                                      <p:cBhvr additive="base">
                                        <p:cTn dur="1000"/>
                                        <p:tgtEl>
                                          <p:spTgt spid="2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ppt_w</p:attrName>
                                        </p:attrNameLst>
                                      </p:cBhvr>
                                      <p:tavLst>
                                        <p:tav fmla="" tm="0">
                                          <p:val>
                                            <p:strVal val="0"/>
                                          </p:val>
                                        </p:tav>
                                        <p:tav fmla="" tm="100000">
                                          <p:val>
                                            <p:strVal val="#ppt_w"/>
                                          </p:val>
                                        </p:tav>
                                      </p:tavLst>
                                    </p:anim>
                                    <p:anim calcmode="lin" valueType="num">
                                      <p:cBhvr additive="base">
                                        <p:cTn dur="1000"/>
                                        <p:tgtEl>
                                          <p:spTgt spid="2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ppt_w</p:attrName>
                                        </p:attrNameLst>
                                      </p:cBhvr>
                                      <p:tavLst>
                                        <p:tav fmla="" tm="0">
                                          <p:val>
                                            <p:strVal val="0"/>
                                          </p:val>
                                        </p:tav>
                                        <p:tav fmla="" tm="100000">
                                          <p:val>
                                            <p:strVal val="#ppt_w"/>
                                          </p:val>
                                        </p:tav>
                                      </p:tavLst>
                                    </p:anim>
                                    <p:anim calcmode="lin" valueType="num">
                                      <p:cBhvr additive="base">
                                        <p:cTn dur="1000"/>
                                        <p:tgtEl>
                                          <p:spTgt spid="2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1"/>
          <p:cNvSpPr txBox="1"/>
          <p:nvPr>
            <p:ph type="title"/>
          </p:nvPr>
        </p:nvSpPr>
        <p:spPr>
          <a:xfrm>
            <a:off x="3456313" y="590950"/>
            <a:ext cx="31680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3200">
                <a:solidFill>
                  <a:schemeClr val="dk1"/>
                </a:solidFill>
              </a:rPr>
              <a:t>  </a:t>
            </a:r>
            <a:r>
              <a:rPr b="1" lang="es-ES" sz="3200">
                <a:solidFill>
                  <a:srgbClr val="FFFFFF"/>
                </a:solidFill>
              </a:rPr>
              <a:t>TORRE LUCÍA</a:t>
            </a:r>
            <a:endParaRPr b="1">
              <a:solidFill>
                <a:srgbClr val="FFFFFF"/>
              </a:solidFill>
            </a:endParaRPr>
          </a:p>
        </p:txBody>
      </p:sp>
      <p:sp>
        <p:nvSpPr>
          <p:cNvPr id="247" name="Google Shape;247;p41"/>
          <p:cNvSpPr txBox="1"/>
          <p:nvPr>
            <p:ph idx="1" type="body"/>
          </p:nvPr>
        </p:nvSpPr>
        <p:spPr>
          <a:xfrm>
            <a:off x="990000" y="1368000"/>
            <a:ext cx="4085700" cy="36000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Clr>
                <a:schemeClr val="dk1"/>
              </a:buClr>
              <a:buSzPts val="1100"/>
              <a:buFont typeface="Arial"/>
              <a:buNone/>
            </a:pPr>
            <a:r>
              <a:rPr lang="es-ES" sz="2000">
                <a:latin typeface="Calibri"/>
                <a:ea typeface="Calibri"/>
                <a:cs typeface="Calibri"/>
                <a:sym typeface="Calibri"/>
              </a:rPr>
              <a:t>It's</a:t>
            </a:r>
            <a:r>
              <a:rPr lang="es-ES" sz="2000">
                <a:latin typeface="Calibri"/>
                <a:ea typeface="Calibri"/>
                <a:cs typeface="Calibri"/>
                <a:sym typeface="Calibri"/>
              </a:rPr>
              <a:t> the oldest building of Plasencia. It was built about the 10th or 11th century and it had an important mission, because when someone saw any enemy or Plasencia was attacked, people lit a fire on their towers to report their allies from the attack.</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s-ES" sz="2000">
                <a:latin typeface="Calibri"/>
                <a:ea typeface="Calibri"/>
                <a:cs typeface="Calibri"/>
                <a:sym typeface="Calibri"/>
              </a:rPr>
              <a:t>And the merchants came to Plasencia to sell their products and stayed save.</a:t>
            </a:r>
            <a:endParaRPr sz="2000">
              <a:latin typeface="Calibri"/>
              <a:ea typeface="Calibri"/>
              <a:cs typeface="Calibri"/>
              <a:sym typeface="Calibri"/>
            </a:endParaRPr>
          </a:p>
          <a:p>
            <a:pPr indent="0" lvl="0" marL="0" rtl="0" algn="l">
              <a:spcBef>
                <a:spcPts val="0"/>
              </a:spcBef>
              <a:spcAft>
                <a:spcPts val="0"/>
              </a:spcAft>
              <a:buNone/>
            </a:pPr>
            <a:r>
              <a:t/>
            </a:r>
            <a:endParaRPr/>
          </a:p>
        </p:txBody>
      </p:sp>
      <p:pic>
        <p:nvPicPr>
          <p:cNvPr id="248" name="Google Shape;248;p41"/>
          <p:cNvPicPr preferRelativeResize="0"/>
          <p:nvPr/>
        </p:nvPicPr>
        <p:blipFill>
          <a:blip r:embed="rId3">
            <a:alphaModFix/>
          </a:blip>
          <a:stretch>
            <a:fillRect/>
          </a:stretch>
        </p:blipFill>
        <p:spPr>
          <a:xfrm>
            <a:off x="5228100" y="1995475"/>
            <a:ext cx="4187600" cy="234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1000"/>
                                        <p:tgtEl>
                                          <p:spTgt spid="2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990050" y="342000"/>
            <a:ext cx="81000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3600">
                <a:solidFill>
                  <a:srgbClr val="FFFFFF"/>
                </a:solidFill>
              </a:rPr>
              <a:t>      THE WALLS AND THE DOORS</a:t>
            </a:r>
            <a:endParaRPr sz="3600">
              <a:solidFill>
                <a:srgbClr val="FFFFFF"/>
              </a:solidFill>
            </a:endParaRPr>
          </a:p>
        </p:txBody>
      </p:sp>
      <p:sp>
        <p:nvSpPr>
          <p:cNvPr id="254" name="Google Shape;254;p42"/>
          <p:cNvSpPr txBox="1"/>
          <p:nvPr>
            <p:ph idx="1" type="body"/>
          </p:nvPr>
        </p:nvSpPr>
        <p:spPr>
          <a:xfrm>
            <a:off x="990000" y="1466050"/>
            <a:ext cx="5372100" cy="33054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Clr>
                <a:schemeClr val="dk1"/>
              </a:buClr>
              <a:buSzPts val="1100"/>
              <a:buFont typeface="Arial"/>
              <a:buNone/>
            </a:pPr>
            <a:r>
              <a:rPr lang="es-ES" sz="2400">
                <a:latin typeface="Calibri"/>
                <a:ea typeface="Calibri"/>
                <a:cs typeface="Calibri"/>
                <a:sym typeface="Calibri"/>
              </a:rPr>
              <a:t>People started to built the walls in the year 1178. But the wall </a:t>
            </a:r>
            <a:r>
              <a:rPr lang="es-ES" sz="2400">
                <a:latin typeface="Calibri"/>
                <a:ea typeface="Calibri"/>
                <a:cs typeface="Calibri"/>
                <a:sym typeface="Calibri"/>
              </a:rPr>
              <a:t>wasn't</a:t>
            </a:r>
            <a:r>
              <a:rPr lang="es-ES" sz="2400">
                <a:latin typeface="Calibri"/>
                <a:ea typeface="Calibri"/>
                <a:cs typeface="Calibri"/>
                <a:sym typeface="Calibri"/>
              </a:rPr>
              <a:t> totally built until the year 1196. The surface of the whole wall is 26,3 ha. The wall tour is disrupted by eight doors, called, Saint Anton´s door, Santiago´s door, the Door of El Clavero, Talavera´s door, Trujillo´s door, Coria´s door, Sun´s door, and Berrozanas´door.</a:t>
            </a:r>
            <a:endParaRPr sz="2400">
              <a:latin typeface="Calibri"/>
              <a:ea typeface="Calibri"/>
              <a:cs typeface="Calibri"/>
              <a:sym typeface="Calibri"/>
            </a:endParaRPr>
          </a:p>
          <a:p>
            <a:pPr indent="0" lvl="0" marL="0" rtl="0" algn="l">
              <a:spcBef>
                <a:spcPts val="0"/>
              </a:spcBef>
              <a:spcAft>
                <a:spcPts val="0"/>
              </a:spcAft>
              <a:buNone/>
            </a:pPr>
            <a:r>
              <a:t/>
            </a:r>
            <a:endParaRPr/>
          </a:p>
        </p:txBody>
      </p:sp>
      <p:pic>
        <p:nvPicPr>
          <p:cNvPr id="255" name="Google Shape;255;p42"/>
          <p:cNvPicPr preferRelativeResize="0"/>
          <p:nvPr/>
        </p:nvPicPr>
        <p:blipFill>
          <a:blip r:embed="rId3">
            <a:alphaModFix/>
          </a:blip>
          <a:stretch>
            <a:fillRect/>
          </a:stretch>
        </p:blipFill>
        <p:spPr>
          <a:xfrm>
            <a:off x="6362100" y="1316500"/>
            <a:ext cx="2855625" cy="2044150"/>
          </a:xfrm>
          <a:prstGeom prst="rect">
            <a:avLst/>
          </a:prstGeom>
          <a:noFill/>
          <a:ln>
            <a:noFill/>
          </a:ln>
        </p:spPr>
      </p:pic>
      <p:pic>
        <p:nvPicPr>
          <p:cNvPr id="256" name="Google Shape;256;p42"/>
          <p:cNvPicPr preferRelativeResize="0"/>
          <p:nvPr/>
        </p:nvPicPr>
        <p:blipFill>
          <a:blip r:embed="rId4">
            <a:alphaModFix/>
          </a:blip>
          <a:stretch>
            <a:fillRect/>
          </a:stretch>
        </p:blipFill>
        <p:spPr>
          <a:xfrm>
            <a:off x="6362100" y="3360650"/>
            <a:ext cx="2855625" cy="160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1000"/>
                                        <p:tgtEl>
                                          <p:spTgt spid="2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3"/>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u="sng" strike="noStrike">
              <a:latin typeface="Arial"/>
              <a:ea typeface="Arial"/>
              <a:cs typeface="Arial"/>
              <a:sym typeface="Arial"/>
            </a:endParaRPr>
          </a:p>
        </p:txBody>
      </p:sp>
      <p:sp>
        <p:nvSpPr>
          <p:cNvPr id="262" name="Google Shape;262;p43"/>
          <p:cNvSpPr txBox="1"/>
          <p:nvPr/>
        </p:nvSpPr>
        <p:spPr>
          <a:xfrm>
            <a:off x="990000" y="1368000"/>
            <a:ext cx="8100000" cy="360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sz="2400" strike="noStrike">
              <a:solidFill>
                <a:srgbClr val="FFFFFF"/>
              </a:solidFill>
              <a:latin typeface="Arial"/>
              <a:ea typeface="Arial"/>
              <a:cs typeface="Arial"/>
              <a:sym typeface="Arial"/>
            </a:endParaRPr>
          </a:p>
        </p:txBody>
      </p:sp>
      <p:sp>
        <p:nvSpPr>
          <p:cNvPr id="263" name="Google Shape;263;p43"/>
          <p:cNvSpPr txBox="1"/>
          <p:nvPr/>
        </p:nvSpPr>
        <p:spPr>
          <a:xfrm>
            <a:off x="3666863" y="609025"/>
            <a:ext cx="31098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300" u="sng">
                <a:solidFill>
                  <a:srgbClr val="FFFFFF"/>
                </a:solidFill>
              </a:rPr>
              <a:t>CATHEDRALS</a:t>
            </a:r>
            <a:endParaRPr b="1" sz="3300" u="sng">
              <a:solidFill>
                <a:srgbClr val="FFFFFF"/>
              </a:solidFill>
            </a:endParaRPr>
          </a:p>
        </p:txBody>
      </p:sp>
      <p:pic>
        <p:nvPicPr>
          <p:cNvPr id="264" name="Google Shape;264;p43"/>
          <p:cNvPicPr preferRelativeResize="0"/>
          <p:nvPr/>
        </p:nvPicPr>
        <p:blipFill>
          <a:blip r:embed="rId3">
            <a:alphaModFix/>
          </a:blip>
          <a:stretch>
            <a:fillRect/>
          </a:stretch>
        </p:blipFill>
        <p:spPr>
          <a:xfrm>
            <a:off x="6094950" y="1470700"/>
            <a:ext cx="2692547" cy="3497296"/>
          </a:xfrm>
          <a:prstGeom prst="rect">
            <a:avLst/>
          </a:prstGeom>
          <a:noFill/>
          <a:ln>
            <a:noFill/>
          </a:ln>
        </p:spPr>
      </p:pic>
      <p:sp>
        <p:nvSpPr>
          <p:cNvPr id="265" name="Google Shape;265;p43"/>
          <p:cNvSpPr txBox="1"/>
          <p:nvPr/>
        </p:nvSpPr>
        <p:spPr>
          <a:xfrm>
            <a:off x="1138575" y="1507050"/>
            <a:ext cx="4651500" cy="332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s-ES" sz="2200">
                <a:solidFill>
                  <a:schemeClr val="dk1"/>
                </a:solidFill>
              </a:rPr>
              <a:t>Plasencia’s cathedral is one of the city’s most popular architectural landmarks and it is actually made up of two cathedrals: The old cathedral and the new cathedral.</a:t>
            </a:r>
            <a:endParaRPr sz="2200">
              <a:solidFill>
                <a:schemeClr val="dk1"/>
              </a:solidFill>
            </a:endParaRPr>
          </a:p>
          <a:p>
            <a:pPr indent="0" lvl="0" marL="0" marR="0" rtl="0" algn="l">
              <a:lnSpc>
                <a:spcPct val="115000"/>
              </a:lnSpc>
              <a:spcBef>
                <a:spcPts val="0"/>
              </a:spcBef>
              <a:spcAft>
                <a:spcPts val="0"/>
              </a:spcAft>
              <a:buNone/>
            </a:pPr>
            <a:r>
              <a:rPr lang="es-ES" sz="2200">
                <a:solidFill>
                  <a:schemeClr val="dk1"/>
                </a:solidFill>
              </a:rPr>
              <a:t>In this photo you can see the new one. Its construction began in 1498 but it wasn’t completed until 18th century.</a:t>
            </a:r>
            <a:endParaRPr sz="22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s-ES" sz="1800">
                <a:solidFill>
                  <a:schemeClr val="dk1"/>
                </a:solidFill>
              </a:rPr>
              <a:t>                                  </a:t>
            </a:r>
            <a:endParaRPr sz="1800">
              <a:solidFill>
                <a:schemeClr val="dk1"/>
              </a:solidFill>
            </a:endParaRPr>
          </a:p>
        </p:txBody>
      </p:sp>
      <p:pic>
        <p:nvPicPr>
          <p:cNvPr id="266" name="Google Shape;266;p43"/>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1000"/>
                                        <p:tgtEl>
                                          <p:spTgt spid="26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4"/>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strike="noStrike">
              <a:solidFill>
                <a:srgbClr val="FFFFFF"/>
              </a:solidFill>
              <a:latin typeface="Arial"/>
              <a:ea typeface="Arial"/>
              <a:cs typeface="Arial"/>
              <a:sym typeface="Arial"/>
            </a:endParaRPr>
          </a:p>
        </p:txBody>
      </p:sp>
      <p:sp>
        <p:nvSpPr>
          <p:cNvPr id="272" name="Google Shape;272;p44"/>
          <p:cNvSpPr txBox="1"/>
          <p:nvPr/>
        </p:nvSpPr>
        <p:spPr>
          <a:xfrm>
            <a:off x="990000" y="1368000"/>
            <a:ext cx="8100000" cy="360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sz="2400" strike="noStrike">
              <a:solidFill>
                <a:srgbClr val="FFFFFF"/>
              </a:solidFill>
              <a:latin typeface="Arial"/>
              <a:ea typeface="Arial"/>
              <a:cs typeface="Arial"/>
              <a:sym typeface="Arial"/>
            </a:endParaRPr>
          </a:p>
        </p:txBody>
      </p:sp>
      <p:sp>
        <p:nvSpPr>
          <p:cNvPr id="273" name="Google Shape;273;p44"/>
          <p:cNvSpPr txBox="1"/>
          <p:nvPr/>
        </p:nvSpPr>
        <p:spPr>
          <a:xfrm>
            <a:off x="3482825" y="614625"/>
            <a:ext cx="31098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300" u="sng">
                <a:solidFill>
                  <a:srgbClr val="FFFFFF"/>
                </a:solidFill>
              </a:rPr>
              <a:t>CATHEDRALS</a:t>
            </a:r>
            <a:endParaRPr b="1" sz="3300" u="sng">
              <a:solidFill>
                <a:srgbClr val="FFFFFF"/>
              </a:solidFill>
            </a:endParaRPr>
          </a:p>
        </p:txBody>
      </p:sp>
      <p:pic>
        <p:nvPicPr>
          <p:cNvPr id="274" name="Google Shape;274;p44"/>
          <p:cNvPicPr preferRelativeResize="0"/>
          <p:nvPr/>
        </p:nvPicPr>
        <p:blipFill>
          <a:blip r:embed="rId3">
            <a:alphaModFix/>
          </a:blip>
          <a:stretch>
            <a:fillRect/>
          </a:stretch>
        </p:blipFill>
        <p:spPr>
          <a:xfrm>
            <a:off x="989998" y="1660926"/>
            <a:ext cx="3794999" cy="2846249"/>
          </a:xfrm>
          <a:prstGeom prst="rect">
            <a:avLst/>
          </a:prstGeom>
          <a:noFill/>
          <a:ln>
            <a:noFill/>
          </a:ln>
        </p:spPr>
      </p:pic>
      <p:sp>
        <p:nvSpPr>
          <p:cNvPr id="275" name="Google Shape;275;p44"/>
          <p:cNvSpPr txBox="1"/>
          <p:nvPr/>
        </p:nvSpPr>
        <p:spPr>
          <a:xfrm>
            <a:off x="5070550" y="1683475"/>
            <a:ext cx="3931500" cy="26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t>This is the old one. It began in the 13th century and it was restored in the 15th century. This cathedral is a fusion of two architectural styles:</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s-ES" sz="1800"/>
              <a:t>Romanesque</a:t>
            </a:r>
            <a:endParaRPr sz="1800"/>
          </a:p>
          <a:p>
            <a:pPr indent="-342900" lvl="0" marL="457200" rtl="0" algn="l">
              <a:spcBef>
                <a:spcPts val="0"/>
              </a:spcBef>
              <a:spcAft>
                <a:spcPts val="0"/>
              </a:spcAft>
              <a:buSzPts val="1800"/>
              <a:buChar char="●"/>
            </a:pPr>
            <a:r>
              <a:rPr lang="es-ES" sz="1800"/>
              <a:t>Gothic</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s-ES" sz="1800"/>
              <a:t>Nowadays It is mainly a museum.</a:t>
            </a:r>
            <a:endParaRPr sz="1800"/>
          </a:p>
        </p:txBody>
      </p:sp>
      <p:pic>
        <p:nvPicPr>
          <p:cNvPr id="276" name="Google Shape;276;p44"/>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5"/>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a:solidFill>
                  <a:srgbClr val="FFFFFF"/>
                </a:solidFill>
              </a:rPr>
              <a:t>PARADOR</a:t>
            </a:r>
            <a:endParaRPr b="1" sz="3300" strike="noStrike">
              <a:solidFill>
                <a:srgbClr val="FFFFFF"/>
              </a:solidFill>
              <a:latin typeface="Arial"/>
              <a:ea typeface="Arial"/>
              <a:cs typeface="Arial"/>
              <a:sym typeface="Arial"/>
            </a:endParaRPr>
          </a:p>
        </p:txBody>
      </p:sp>
      <p:sp>
        <p:nvSpPr>
          <p:cNvPr id="282" name="Google Shape;282;p45"/>
          <p:cNvSpPr txBox="1"/>
          <p:nvPr/>
        </p:nvSpPr>
        <p:spPr>
          <a:xfrm>
            <a:off x="727525" y="1278350"/>
            <a:ext cx="4924200" cy="19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       </a:t>
            </a:r>
            <a:r>
              <a:rPr lang="es-ES" sz="1800"/>
              <a:t>  </a:t>
            </a:r>
            <a:r>
              <a:rPr lang="es-ES" sz="1800">
                <a:solidFill>
                  <a:schemeClr val="dk1"/>
                </a:solidFill>
              </a:rPr>
              <a:t>·The Parador of Plasencia is an old </a:t>
            </a:r>
            <a:endParaRPr sz="1800">
              <a:solidFill>
                <a:schemeClr val="dk1"/>
              </a:solidFill>
            </a:endParaRPr>
          </a:p>
          <a:p>
            <a:pPr indent="0" lvl="0" marL="0" rtl="0" algn="l">
              <a:spcBef>
                <a:spcPts val="0"/>
              </a:spcBef>
              <a:spcAft>
                <a:spcPts val="0"/>
              </a:spcAft>
              <a:buNone/>
            </a:pPr>
            <a:r>
              <a:rPr lang="es-ES" sz="1800">
                <a:solidFill>
                  <a:schemeClr val="dk1"/>
                </a:solidFill>
              </a:rPr>
              <a:t>         gothic style convent built in the 15th</a:t>
            </a:r>
            <a:endParaRPr sz="1800">
              <a:solidFill>
                <a:schemeClr val="dk1"/>
              </a:solidFill>
            </a:endParaRPr>
          </a:p>
          <a:p>
            <a:pPr indent="0" lvl="0" marL="0" rtl="0" algn="l">
              <a:spcBef>
                <a:spcPts val="0"/>
              </a:spcBef>
              <a:spcAft>
                <a:spcPts val="0"/>
              </a:spcAft>
              <a:buNone/>
            </a:pPr>
            <a:r>
              <a:rPr lang="es-ES" sz="1800">
                <a:solidFill>
                  <a:schemeClr val="dk1"/>
                </a:solidFill>
              </a:rPr>
              <a:t>                              century.</a:t>
            </a:r>
            <a:endParaRPr sz="1800">
              <a:solidFill>
                <a:schemeClr val="dk1"/>
              </a:solidFill>
            </a:endParaRPr>
          </a:p>
          <a:p>
            <a:pPr indent="0" lvl="0" marL="0" rtl="0" algn="l">
              <a:spcBef>
                <a:spcPts val="0"/>
              </a:spcBef>
              <a:spcAft>
                <a:spcPts val="0"/>
              </a:spcAft>
              <a:buNone/>
            </a:pPr>
            <a:r>
              <a:rPr lang="es-ES" sz="1800"/>
              <a:t>         ·It was built on the banks of the Jerte</a:t>
            </a:r>
            <a:endParaRPr sz="1800"/>
          </a:p>
          <a:p>
            <a:pPr indent="0" lvl="0" marL="0" rtl="0" algn="l">
              <a:spcBef>
                <a:spcPts val="0"/>
              </a:spcBef>
              <a:spcAft>
                <a:spcPts val="0"/>
              </a:spcAft>
              <a:buNone/>
            </a:pPr>
            <a:r>
              <a:rPr lang="es-ES" sz="1800"/>
              <a:t>         river and founded by the Zuñiga family.</a:t>
            </a:r>
            <a:endParaRPr sz="1800"/>
          </a:p>
        </p:txBody>
      </p:sp>
      <p:sp>
        <p:nvSpPr>
          <p:cNvPr id="283" name="Google Shape;283;p45"/>
          <p:cNvSpPr txBox="1"/>
          <p:nvPr/>
        </p:nvSpPr>
        <p:spPr>
          <a:xfrm>
            <a:off x="3100100" y="3783775"/>
            <a:ext cx="6221400" cy="13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s-ES" sz="1800"/>
              <a:t>·The Parador has many interesting places to see, but one of the most important is the “Ladder Flow”, which is unique in the world. </a:t>
            </a:r>
            <a:endParaRPr sz="1800"/>
          </a:p>
        </p:txBody>
      </p:sp>
      <p:pic>
        <p:nvPicPr>
          <p:cNvPr id="284" name="Google Shape;284;p45"/>
          <p:cNvPicPr preferRelativeResize="0"/>
          <p:nvPr/>
        </p:nvPicPr>
        <p:blipFill>
          <a:blip r:embed="rId3">
            <a:alphaModFix/>
          </a:blip>
          <a:stretch>
            <a:fillRect/>
          </a:stretch>
        </p:blipFill>
        <p:spPr>
          <a:xfrm>
            <a:off x="5466875" y="1278350"/>
            <a:ext cx="3552825" cy="2305050"/>
          </a:xfrm>
          <a:prstGeom prst="rect">
            <a:avLst/>
          </a:prstGeom>
          <a:noFill/>
          <a:ln>
            <a:noFill/>
          </a:ln>
        </p:spPr>
      </p:pic>
      <p:pic>
        <p:nvPicPr>
          <p:cNvPr id="285" name="Google Shape;285;p45"/>
          <p:cNvPicPr preferRelativeResize="0"/>
          <p:nvPr/>
        </p:nvPicPr>
        <p:blipFill rotWithShape="1">
          <a:blip r:embed="rId4">
            <a:alphaModFix/>
          </a:blip>
          <a:srcRect b="0" l="14074" r="0" t="6147"/>
          <a:stretch/>
        </p:blipFill>
        <p:spPr>
          <a:xfrm>
            <a:off x="811899" y="2878700"/>
            <a:ext cx="1480475" cy="2425625"/>
          </a:xfrm>
          <a:prstGeom prst="rect">
            <a:avLst/>
          </a:prstGeom>
          <a:noFill/>
          <a:ln>
            <a:noFill/>
          </a:ln>
        </p:spPr>
      </p:pic>
      <p:pic>
        <p:nvPicPr>
          <p:cNvPr id="286" name="Google Shape;286;p45"/>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6"/>
          <p:cNvSpPr txBox="1"/>
          <p:nvPr>
            <p:ph type="title"/>
          </p:nvPr>
        </p:nvSpPr>
        <p:spPr>
          <a:xfrm>
            <a:off x="3456000" y="342000"/>
            <a:ext cx="3168000" cy="93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s-ES" sz="3000">
                <a:solidFill>
                  <a:srgbClr val="FFFFFF"/>
                </a:solidFill>
                <a:latin typeface="Comfortaa"/>
                <a:ea typeface="Comfortaa"/>
                <a:cs typeface="Comfortaa"/>
                <a:sym typeface="Comfortaa"/>
              </a:rPr>
              <a:t>MAIN SQUARE</a:t>
            </a:r>
            <a:endParaRPr sz="3000">
              <a:solidFill>
                <a:srgbClr val="FFFFFF"/>
              </a:solidFill>
              <a:latin typeface="Comfortaa"/>
              <a:ea typeface="Comfortaa"/>
              <a:cs typeface="Comfortaa"/>
              <a:sym typeface="Comfortaa"/>
            </a:endParaRPr>
          </a:p>
        </p:txBody>
      </p:sp>
      <p:sp>
        <p:nvSpPr>
          <p:cNvPr id="292" name="Google Shape;292;p46"/>
          <p:cNvSpPr txBox="1"/>
          <p:nvPr>
            <p:ph idx="1" type="body"/>
          </p:nvPr>
        </p:nvSpPr>
        <p:spPr>
          <a:xfrm>
            <a:off x="775650" y="1066750"/>
            <a:ext cx="8529300" cy="243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s-ES" sz="2400"/>
              <a:t>I</a:t>
            </a:r>
            <a:r>
              <a:rPr lang="es-ES" sz="2200"/>
              <a:t>t is located in the centre of Plasencia, in the ancient and historical part of the city.</a:t>
            </a:r>
            <a:endParaRPr sz="2200"/>
          </a:p>
          <a:p>
            <a:pPr indent="0" lvl="0" marL="0" rtl="0" algn="l">
              <a:spcBef>
                <a:spcPts val="0"/>
              </a:spcBef>
              <a:spcAft>
                <a:spcPts val="0"/>
              </a:spcAft>
              <a:buNone/>
            </a:pPr>
            <a:r>
              <a:rPr lang="es-ES" sz="2200"/>
              <a:t>The most prominent part of the square is the Town Hall,situated in the back part of this photo.</a:t>
            </a:r>
            <a:endParaRPr sz="2200"/>
          </a:p>
          <a:p>
            <a:pPr indent="0" lvl="0" marL="0" rtl="0" algn="l">
              <a:spcBef>
                <a:spcPts val="0"/>
              </a:spcBef>
              <a:spcAft>
                <a:spcPts val="0"/>
              </a:spcAft>
              <a:buNone/>
            </a:pPr>
            <a:r>
              <a:rPr lang="es-ES" sz="2200"/>
              <a:t>In the Main Square you can also find many benches, clothes shops, bars and restaurants.</a:t>
            </a:r>
            <a:endParaRPr sz="2200"/>
          </a:p>
        </p:txBody>
      </p:sp>
      <p:pic>
        <p:nvPicPr>
          <p:cNvPr id="293" name="Google Shape;293;p46"/>
          <p:cNvPicPr preferRelativeResize="0"/>
          <p:nvPr/>
        </p:nvPicPr>
        <p:blipFill>
          <a:blip r:embed="rId3">
            <a:alphaModFix/>
          </a:blip>
          <a:stretch>
            <a:fillRect/>
          </a:stretch>
        </p:blipFill>
        <p:spPr>
          <a:xfrm>
            <a:off x="1608138" y="3235850"/>
            <a:ext cx="6864350" cy="2089151"/>
          </a:xfrm>
          <a:prstGeom prst="rect">
            <a:avLst/>
          </a:prstGeom>
          <a:noFill/>
          <a:ln>
            <a:noFill/>
          </a:ln>
        </p:spPr>
      </p:pic>
      <p:pic>
        <p:nvPicPr>
          <p:cNvPr id="294" name="Google Shape;294;p46"/>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ppt_w</p:attrName>
                                        </p:attrNameLst>
                                      </p:cBhvr>
                                      <p:tavLst>
                                        <p:tav fmla="" tm="0">
                                          <p:val>
                                            <p:strVal val="0"/>
                                          </p:val>
                                        </p:tav>
                                        <p:tav fmla="" tm="100000">
                                          <p:val>
                                            <p:strVal val="#ppt_w"/>
                                          </p:val>
                                        </p:tav>
                                      </p:tavLst>
                                    </p:anim>
                                    <p:anim calcmode="lin" valueType="num">
                                      <p:cBhvr additive="base">
                                        <p:cTn dur="1000"/>
                                        <p:tgtEl>
                                          <p:spTgt spid="2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1221900" y="431725"/>
            <a:ext cx="31380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s-ES" sz="3000">
                <a:solidFill>
                  <a:srgbClr val="FFFFFF"/>
                </a:solidFill>
                <a:latin typeface="Comfortaa"/>
                <a:ea typeface="Comfortaa"/>
                <a:cs typeface="Comfortaa"/>
                <a:sym typeface="Comfortaa"/>
              </a:rPr>
              <a:t>      TOWN HALL</a:t>
            </a:r>
            <a:endParaRPr b="1" sz="3000">
              <a:solidFill>
                <a:srgbClr val="FFFFFF"/>
              </a:solidFill>
              <a:latin typeface="Comfortaa"/>
              <a:ea typeface="Comfortaa"/>
              <a:cs typeface="Comfortaa"/>
              <a:sym typeface="Comfortaa"/>
            </a:endParaRPr>
          </a:p>
        </p:txBody>
      </p:sp>
      <p:sp>
        <p:nvSpPr>
          <p:cNvPr id="300" name="Google Shape;300;p47"/>
          <p:cNvSpPr txBox="1"/>
          <p:nvPr>
            <p:ph idx="1" type="body"/>
          </p:nvPr>
        </p:nvSpPr>
        <p:spPr>
          <a:xfrm>
            <a:off x="770075" y="1624574"/>
            <a:ext cx="5167500" cy="334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s-ES" sz="2400"/>
              <a:t>I</a:t>
            </a:r>
            <a:r>
              <a:rPr lang="es-ES" sz="2400"/>
              <a:t>t is located in the Main Square. The Town Hall is Renacentist. It was built in 1523, and rebuilt in 1966.</a:t>
            </a:r>
            <a:endParaRPr sz="2400"/>
          </a:p>
          <a:p>
            <a:pPr indent="0" lvl="0" marL="0" rtl="0" algn="l">
              <a:spcBef>
                <a:spcPts val="0"/>
              </a:spcBef>
              <a:spcAft>
                <a:spcPts val="0"/>
              </a:spcAft>
              <a:buNone/>
            </a:pPr>
            <a:r>
              <a:rPr lang="es-ES" sz="2400"/>
              <a:t>In the highest tower you can see a big bell and next to it you can see an sculpture of a man. He is called Abuelo Mayorga.</a:t>
            </a:r>
            <a:endParaRPr sz="2400"/>
          </a:p>
        </p:txBody>
      </p:sp>
      <p:pic>
        <p:nvPicPr>
          <p:cNvPr id="301" name="Google Shape;301;p47"/>
          <p:cNvPicPr preferRelativeResize="0"/>
          <p:nvPr/>
        </p:nvPicPr>
        <p:blipFill>
          <a:blip r:embed="rId3">
            <a:alphaModFix/>
          </a:blip>
          <a:stretch>
            <a:fillRect/>
          </a:stretch>
        </p:blipFill>
        <p:spPr>
          <a:xfrm>
            <a:off x="6126100" y="513749"/>
            <a:ext cx="3063025" cy="4760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30"/>
          <p:cNvSpPr txBox="1"/>
          <p:nvPr>
            <p:ph type="title"/>
          </p:nvPr>
        </p:nvSpPr>
        <p:spPr>
          <a:xfrm>
            <a:off x="2868950" y="342000"/>
            <a:ext cx="37551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2400"/>
              <a:t>          </a:t>
            </a:r>
            <a:r>
              <a:rPr b="1" lang="es-ES" sz="3600"/>
              <a:t>SPAIN</a:t>
            </a:r>
            <a:r>
              <a:rPr lang="es-ES" sz="2400"/>
              <a:t>   </a:t>
            </a:r>
            <a:endParaRPr b="1" sz="3600"/>
          </a:p>
        </p:txBody>
      </p:sp>
      <p:sp>
        <p:nvSpPr>
          <p:cNvPr id="136" name="Google Shape;136;p30"/>
          <p:cNvSpPr txBox="1"/>
          <p:nvPr>
            <p:ph idx="1" type="subTitle"/>
          </p:nvPr>
        </p:nvSpPr>
        <p:spPr>
          <a:xfrm>
            <a:off x="996725" y="1960625"/>
            <a:ext cx="4552500" cy="290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s-ES" sz="1400"/>
              <a:t>Spain </a:t>
            </a:r>
            <a:r>
              <a:rPr lang="es-ES" sz="1400"/>
              <a:t>is our country. </a:t>
            </a:r>
            <a:r>
              <a:rPr lang="es-ES" sz="1400"/>
              <a:t>It is famous because of our gastronomy, bullfighting and flamenco music. But there are also many monuments to see and museums to visit like </a:t>
            </a:r>
            <a:r>
              <a:rPr b="1" lang="es-ES" sz="1400"/>
              <a:t>El Parque Gaudi </a:t>
            </a:r>
            <a:r>
              <a:rPr lang="es-ES" sz="1400"/>
              <a:t>in Barcelona and </a:t>
            </a:r>
            <a:r>
              <a:rPr b="1" lang="es-ES" sz="1400"/>
              <a:t>El Retiro</a:t>
            </a:r>
            <a:r>
              <a:rPr lang="es-ES" sz="1400"/>
              <a:t> in Madrid.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s-ES" sz="1400"/>
              <a:t> Spain’s economy is the thirteenth largest in the world and it relies much on </a:t>
            </a:r>
            <a:r>
              <a:rPr b="1" lang="es-ES" sz="1400"/>
              <a:t>tourism and agriculture</a:t>
            </a:r>
            <a:r>
              <a:rPr lang="es-ES" sz="1400"/>
              <a:t>. Our country is the second most visited country in the world, thanks to our fantastic weather and the kilometres of coast. The most visited places in Spain are the</a:t>
            </a:r>
            <a:r>
              <a:rPr b="1" lang="es-ES" sz="1400"/>
              <a:t> Alhambra</a:t>
            </a:r>
            <a:r>
              <a:rPr lang="es-ES" sz="1400"/>
              <a:t> in Granada, The </a:t>
            </a:r>
            <a:r>
              <a:rPr b="1" lang="es-ES" sz="1400"/>
              <a:t>Sagrada Familia</a:t>
            </a:r>
            <a:r>
              <a:rPr lang="es-ES" sz="1400"/>
              <a:t> in Barcelona, the </a:t>
            </a:r>
            <a:r>
              <a:rPr b="1" lang="es-ES" sz="1400"/>
              <a:t>Mosque</a:t>
            </a:r>
            <a:r>
              <a:rPr lang="es-ES" sz="1400"/>
              <a:t> in Cordoba, the Prado Museum in Madrid, the </a:t>
            </a:r>
            <a:r>
              <a:rPr b="1" lang="es-ES" sz="1400"/>
              <a:t>Guggenheim Museum  </a:t>
            </a:r>
            <a:r>
              <a:rPr lang="es-ES" sz="1400"/>
              <a:t>in Bilbao and the </a:t>
            </a:r>
            <a:r>
              <a:rPr b="1" lang="es-ES" sz="1400"/>
              <a:t>Cathedral</a:t>
            </a:r>
            <a:r>
              <a:rPr lang="es-ES" sz="1400"/>
              <a:t> in Seville.   </a:t>
            </a:r>
            <a:r>
              <a:rPr lang="es-ES"/>
              <a:t>       </a:t>
            </a:r>
            <a:endParaRPr/>
          </a:p>
          <a:p>
            <a:pPr indent="0" lvl="0" marL="0" rtl="0" algn="l">
              <a:spcBef>
                <a:spcPts val="0"/>
              </a:spcBef>
              <a:spcAft>
                <a:spcPts val="0"/>
              </a:spcAft>
              <a:buNone/>
            </a:pPr>
            <a:r>
              <a:rPr lang="es-ES"/>
              <a:t>                           </a:t>
            </a:r>
            <a:endParaRPr/>
          </a:p>
          <a:p>
            <a:pPr indent="0" lvl="0" marL="0" rtl="0" algn="l">
              <a:spcBef>
                <a:spcPts val="0"/>
              </a:spcBef>
              <a:spcAft>
                <a:spcPts val="0"/>
              </a:spcAft>
              <a:buNone/>
            </a:pPr>
            <a:r>
              <a:rPr lang="es-E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7" name="Google Shape;137;p30"/>
          <p:cNvPicPr preferRelativeResize="0"/>
          <p:nvPr/>
        </p:nvPicPr>
        <p:blipFill>
          <a:blip r:embed="rId3">
            <a:alphaModFix/>
          </a:blip>
          <a:stretch>
            <a:fillRect/>
          </a:stretch>
        </p:blipFill>
        <p:spPr>
          <a:xfrm>
            <a:off x="5755500" y="930263"/>
            <a:ext cx="4226600" cy="3567587"/>
          </a:xfrm>
          <a:prstGeom prst="rect">
            <a:avLst/>
          </a:prstGeom>
          <a:noFill/>
          <a:ln>
            <a:noFill/>
          </a:ln>
        </p:spPr>
      </p:pic>
      <p:pic>
        <p:nvPicPr>
          <p:cNvPr id="138" name="Google Shape;138;p30"/>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8"/>
          <p:cNvSpPr txBox="1"/>
          <p:nvPr>
            <p:ph type="title"/>
          </p:nvPr>
        </p:nvSpPr>
        <p:spPr>
          <a:xfrm>
            <a:off x="1721750" y="249300"/>
            <a:ext cx="5014800" cy="1118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s-ES" sz="2400">
                <a:solidFill>
                  <a:srgbClr val="FFFFFF"/>
                </a:solidFill>
                <a:latin typeface="Comfortaa"/>
                <a:ea typeface="Comfortaa"/>
                <a:cs typeface="Comfortaa"/>
                <a:sym typeface="Comfortaa"/>
              </a:rPr>
              <a:t>  ABUELO MAYORGA</a:t>
            </a:r>
            <a:r>
              <a:rPr b="1" lang="es-ES" sz="3000">
                <a:solidFill>
                  <a:srgbClr val="FFFFFF"/>
                </a:solidFill>
                <a:latin typeface="Comfortaa"/>
                <a:ea typeface="Comfortaa"/>
                <a:cs typeface="Comfortaa"/>
                <a:sym typeface="Comfortaa"/>
              </a:rPr>
              <a:t> </a:t>
            </a:r>
            <a:endParaRPr b="1" sz="2400">
              <a:solidFill>
                <a:srgbClr val="FFFFFF"/>
              </a:solidFill>
              <a:latin typeface="Comfortaa"/>
              <a:ea typeface="Comfortaa"/>
              <a:cs typeface="Comfortaa"/>
              <a:sym typeface="Comfortaa"/>
            </a:endParaRPr>
          </a:p>
        </p:txBody>
      </p:sp>
      <p:sp>
        <p:nvSpPr>
          <p:cNvPr id="307" name="Google Shape;307;p48"/>
          <p:cNvSpPr txBox="1"/>
          <p:nvPr>
            <p:ph idx="1" type="body"/>
          </p:nvPr>
        </p:nvSpPr>
        <p:spPr>
          <a:xfrm>
            <a:off x="974275" y="1430175"/>
            <a:ext cx="5246100" cy="330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s-ES" sz="2400"/>
              <a:t>It was built in the 13th century. It is placed in the highest tower of the Town Hall in the Main Square. Next to it there is a big bell. Every hour, Abuelo Mayorga rings the bell, hitting it slowly with a hammer that he carriess in his hand.Abuelo Mayorga has become a characteristic icon of Plasencia.</a:t>
            </a:r>
            <a:endParaRPr sz="2400"/>
          </a:p>
        </p:txBody>
      </p:sp>
      <p:pic>
        <p:nvPicPr>
          <p:cNvPr id="308" name="Google Shape;308;p48"/>
          <p:cNvPicPr preferRelativeResize="0"/>
          <p:nvPr/>
        </p:nvPicPr>
        <p:blipFill>
          <a:blip r:embed="rId3">
            <a:alphaModFix/>
          </a:blip>
          <a:stretch>
            <a:fillRect/>
          </a:stretch>
        </p:blipFill>
        <p:spPr>
          <a:xfrm>
            <a:off x="6815225" y="464850"/>
            <a:ext cx="2055692" cy="2970475"/>
          </a:xfrm>
          <a:prstGeom prst="rect">
            <a:avLst/>
          </a:prstGeom>
          <a:noFill/>
          <a:ln>
            <a:noFill/>
          </a:ln>
        </p:spPr>
      </p:pic>
      <p:pic>
        <p:nvPicPr>
          <p:cNvPr id="309" name="Google Shape;309;p48"/>
          <p:cNvPicPr preferRelativeResize="0"/>
          <p:nvPr/>
        </p:nvPicPr>
        <p:blipFill>
          <a:blip r:embed="rId4">
            <a:alphaModFix/>
          </a:blip>
          <a:stretch>
            <a:fillRect/>
          </a:stretch>
        </p:blipFill>
        <p:spPr>
          <a:xfrm>
            <a:off x="6534625" y="3670950"/>
            <a:ext cx="2872001" cy="163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1000"/>
                                        <p:tgtEl>
                                          <p:spTgt spid="3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9"/>
          <p:cNvSpPr txBox="1"/>
          <p:nvPr/>
        </p:nvSpPr>
        <p:spPr>
          <a:xfrm>
            <a:off x="1223350" y="404425"/>
            <a:ext cx="7909800" cy="87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u="sng">
                <a:solidFill>
                  <a:srgbClr val="FFFFFF"/>
                </a:solidFill>
              </a:rPr>
              <a:t>JEWISH CEMENTERY</a:t>
            </a:r>
            <a:endParaRPr b="1" sz="3300" u="sng" strike="noStrike">
              <a:solidFill>
                <a:srgbClr val="FFFFFF"/>
              </a:solidFill>
              <a:latin typeface="Arial"/>
              <a:ea typeface="Arial"/>
              <a:cs typeface="Arial"/>
              <a:sym typeface="Arial"/>
            </a:endParaRPr>
          </a:p>
        </p:txBody>
      </p:sp>
      <p:pic>
        <p:nvPicPr>
          <p:cNvPr id="315" name="Google Shape;315;p49"/>
          <p:cNvPicPr preferRelativeResize="0"/>
          <p:nvPr/>
        </p:nvPicPr>
        <p:blipFill>
          <a:blip r:embed="rId3">
            <a:alphaModFix/>
          </a:blip>
          <a:stretch>
            <a:fillRect/>
          </a:stretch>
        </p:blipFill>
        <p:spPr>
          <a:xfrm>
            <a:off x="1223350" y="1326625"/>
            <a:ext cx="3058350" cy="1635775"/>
          </a:xfrm>
          <a:prstGeom prst="rect">
            <a:avLst/>
          </a:prstGeom>
          <a:noFill/>
          <a:ln>
            <a:noFill/>
          </a:ln>
        </p:spPr>
      </p:pic>
      <p:pic>
        <p:nvPicPr>
          <p:cNvPr id="316" name="Google Shape;316;p49"/>
          <p:cNvPicPr preferRelativeResize="0"/>
          <p:nvPr/>
        </p:nvPicPr>
        <p:blipFill>
          <a:blip r:embed="rId4">
            <a:alphaModFix/>
          </a:blip>
          <a:stretch>
            <a:fillRect/>
          </a:stretch>
        </p:blipFill>
        <p:spPr>
          <a:xfrm>
            <a:off x="5425274" y="3053050"/>
            <a:ext cx="3118118" cy="2073550"/>
          </a:xfrm>
          <a:prstGeom prst="rect">
            <a:avLst/>
          </a:prstGeom>
          <a:noFill/>
          <a:ln>
            <a:noFill/>
          </a:ln>
        </p:spPr>
      </p:pic>
      <p:sp>
        <p:nvSpPr>
          <p:cNvPr id="317" name="Google Shape;317;p49"/>
          <p:cNvSpPr txBox="1"/>
          <p:nvPr/>
        </p:nvSpPr>
        <p:spPr>
          <a:xfrm>
            <a:off x="4862825" y="1481638"/>
            <a:ext cx="3680700" cy="13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t> Plasencia’s Jewish cementery was built in the 12th century and it was used until 1492</a:t>
            </a:r>
            <a:endParaRPr sz="1800"/>
          </a:p>
        </p:txBody>
      </p:sp>
      <p:sp>
        <p:nvSpPr>
          <p:cNvPr id="318" name="Google Shape;318;p49"/>
          <p:cNvSpPr txBox="1"/>
          <p:nvPr/>
        </p:nvSpPr>
        <p:spPr>
          <a:xfrm>
            <a:off x="1755575" y="3354525"/>
            <a:ext cx="3058200" cy="13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9"/>
          <p:cNvSpPr txBox="1"/>
          <p:nvPr/>
        </p:nvSpPr>
        <p:spPr>
          <a:xfrm>
            <a:off x="5570175" y="2634550"/>
            <a:ext cx="2927400" cy="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9"/>
          <p:cNvSpPr txBox="1"/>
          <p:nvPr/>
        </p:nvSpPr>
        <p:spPr>
          <a:xfrm>
            <a:off x="1170375" y="3378900"/>
            <a:ext cx="3601800" cy="15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800">
                <a:solidFill>
                  <a:schemeClr val="dk1"/>
                </a:solidFill>
              </a:rPr>
              <a:t>This</a:t>
            </a:r>
            <a:r>
              <a:rPr lang="es-ES" sz="1800">
                <a:solidFill>
                  <a:schemeClr val="dk1"/>
                </a:solidFill>
              </a:rPr>
              <a:t> Jewish cementery is located</a:t>
            </a:r>
            <a:endParaRPr sz="1800">
              <a:solidFill>
                <a:schemeClr val="dk1"/>
              </a:solidFill>
            </a:endParaRPr>
          </a:p>
          <a:p>
            <a:pPr indent="0" lvl="0" marL="0" rtl="0" algn="l">
              <a:spcBef>
                <a:spcPts val="0"/>
              </a:spcBef>
              <a:spcAft>
                <a:spcPts val="0"/>
              </a:spcAft>
              <a:buNone/>
            </a:pPr>
            <a:r>
              <a:rPr lang="es-ES" sz="1800">
                <a:solidFill>
                  <a:schemeClr val="dk1"/>
                </a:solidFill>
              </a:rPr>
              <a:t> outside the city, in the area of</a:t>
            </a:r>
            <a:endParaRPr sz="1800">
              <a:solidFill>
                <a:schemeClr val="dk1"/>
              </a:solidFill>
            </a:endParaRPr>
          </a:p>
          <a:p>
            <a:pPr indent="0" lvl="0" marL="0" rtl="0" algn="l">
              <a:spcBef>
                <a:spcPts val="0"/>
              </a:spcBef>
              <a:spcAft>
                <a:spcPts val="0"/>
              </a:spcAft>
              <a:buNone/>
            </a:pPr>
            <a:r>
              <a:rPr lang="es-ES" sz="1800">
                <a:solidFill>
                  <a:schemeClr val="dk1"/>
                </a:solidFill>
              </a:rPr>
              <a:t> El Berrocal.</a:t>
            </a:r>
            <a:endParaRPr sz="1800">
              <a:solidFill>
                <a:schemeClr val="dk1"/>
              </a:solidFill>
            </a:endParaRPr>
          </a:p>
          <a:p>
            <a:pPr indent="0" lvl="0" marL="0" rtl="0" algn="l">
              <a:spcBef>
                <a:spcPts val="0"/>
              </a:spcBef>
              <a:spcAft>
                <a:spcPts val="0"/>
              </a:spcAft>
              <a:buClr>
                <a:schemeClr val="dk1"/>
              </a:buClr>
              <a:buSzPts val="1100"/>
              <a:buFont typeface="Arial"/>
              <a:buNone/>
            </a:pPr>
            <a:r>
              <a:rPr lang="es-ES" sz="1800">
                <a:solidFill>
                  <a:schemeClr val="dk1"/>
                </a:solidFill>
              </a:rPr>
              <a:t>They built it there because it was oriented to Jerusalem</a:t>
            </a:r>
            <a:endParaRPr sz="1800">
              <a:solidFill>
                <a:schemeClr val="dk1"/>
              </a:solidFill>
            </a:endParaRPr>
          </a:p>
        </p:txBody>
      </p:sp>
      <p:pic>
        <p:nvPicPr>
          <p:cNvPr id="321" name="Google Shape;321;p49"/>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0"/>
          <p:cNvSpPr txBox="1"/>
          <p:nvPr/>
        </p:nvSpPr>
        <p:spPr>
          <a:xfrm>
            <a:off x="2212975" y="0"/>
            <a:ext cx="4481100" cy="126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u="sng">
                <a:solidFill>
                  <a:srgbClr val="FFFFFF"/>
                </a:solidFill>
              </a:rPr>
              <a:t>ENTERTAINMENT</a:t>
            </a:r>
            <a:endParaRPr b="1" sz="3300" u="sng" strike="noStrike">
              <a:solidFill>
                <a:srgbClr val="FFFFFF"/>
              </a:solidFill>
              <a:latin typeface="Arial"/>
              <a:ea typeface="Arial"/>
              <a:cs typeface="Arial"/>
              <a:sym typeface="Arial"/>
            </a:endParaRPr>
          </a:p>
        </p:txBody>
      </p:sp>
      <p:sp>
        <p:nvSpPr>
          <p:cNvPr id="327" name="Google Shape;327;p50"/>
          <p:cNvSpPr txBox="1"/>
          <p:nvPr/>
        </p:nvSpPr>
        <p:spPr>
          <a:xfrm>
            <a:off x="4000250" y="2471325"/>
            <a:ext cx="5089800" cy="249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sz="2400" strike="noStrike">
              <a:solidFill>
                <a:srgbClr val="FFFFFF"/>
              </a:solidFill>
              <a:latin typeface="Arial"/>
              <a:ea typeface="Arial"/>
              <a:cs typeface="Arial"/>
              <a:sym typeface="Arial"/>
            </a:endParaRPr>
          </a:p>
        </p:txBody>
      </p:sp>
      <p:sp>
        <p:nvSpPr>
          <p:cNvPr id="328" name="Google Shape;328;p50"/>
          <p:cNvSpPr txBox="1"/>
          <p:nvPr/>
        </p:nvSpPr>
        <p:spPr>
          <a:xfrm>
            <a:off x="1083325" y="906700"/>
            <a:ext cx="4939500" cy="20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ES" sz="1200">
                <a:solidFill>
                  <a:schemeClr val="dk1"/>
                </a:solidFill>
                <a:latin typeface="Merriweather"/>
                <a:ea typeface="Merriweather"/>
                <a:cs typeface="Merriweather"/>
                <a:sym typeface="Merriweather"/>
              </a:rPr>
              <a:t>⧫</a:t>
            </a:r>
            <a:r>
              <a:rPr lang="es-ES" sz="1800">
                <a:solidFill>
                  <a:schemeClr val="dk1"/>
                </a:solidFill>
              </a:rPr>
              <a:t>In a city like Plasencia, there are few places dedicated to entertainment.</a:t>
            </a:r>
            <a:endParaRPr sz="1800">
              <a:solidFill>
                <a:schemeClr val="dk1"/>
              </a:solidFill>
            </a:endParaRPr>
          </a:p>
          <a:p>
            <a:pPr indent="0" lvl="0" marL="0" rtl="0" algn="l">
              <a:spcBef>
                <a:spcPts val="0"/>
              </a:spcBef>
              <a:spcAft>
                <a:spcPts val="0"/>
              </a:spcAft>
              <a:buClr>
                <a:schemeClr val="dk1"/>
              </a:buClr>
              <a:buSzPts val="1100"/>
              <a:buFont typeface="Arial"/>
              <a:buNone/>
            </a:pPr>
            <a:r>
              <a:rPr lang="es-ES" sz="1800">
                <a:solidFill>
                  <a:schemeClr val="dk1"/>
                </a:solidFill>
              </a:rPr>
              <a:t>For instance, the cinema and the theatre, which have improved throughout the years. </a:t>
            </a:r>
            <a:r>
              <a:rPr b="1" lang="es-ES" sz="1200">
                <a:solidFill>
                  <a:schemeClr val="dk1"/>
                </a:solidFill>
                <a:latin typeface="Merriweather"/>
                <a:ea typeface="Merriweather"/>
                <a:cs typeface="Merriweather"/>
                <a:sym typeface="Merriweather"/>
              </a:rPr>
              <a:t>⧫</a:t>
            </a:r>
            <a:r>
              <a:rPr lang="es-ES" sz="1800">
                <a:solidFill>
                  <a:schemeClr val="dk1"/>
                </a:solidFill>
              </a:rPr>
              <a:t>However, a few years ago, a couple of organisations were created to aim teenagers to develop their artistic side. </a:t>
            </a:r>
            <a:endParaRPr sz="1800">
              <a:solidFill>
                <a:schemeClr val="dk1"/>
              </a:solidFill>
            </a:endParaRPr>
          </a:p>
          <a:p>
            <a:pPr indent="0" lvl="0" marL="0" rtl="0" algn="l">
              <a:spcBef>
                <a:spcPts val="0"/>
              </a:spcBef>
              <a:spcAft>
                <a:spcPts val="0"/>
              </a:spcAft>
              <a:buNone/>
            </a:pPr>
            <a:r>
              <a:t/>
            </a:r>
            <a:endParaRPr/>
          </a:p>
        </p:txBody>
      </p:sp>
      <p:pic>
        <p:nvPicPr>
          <p:cNvPr id="329" name="Google Shape;329;p50"/>
          <p:cNvPicPr preferRelativeResize="0"/>
          <p:nvPr/>
        </p:nvPicPr>
        <p:blipFill>
          <a:blip r:embed="rId3">
            <a:alphaModFix/>
          </a:blip>
          <a:stretch>
            <a:fillRect/>
          </a:stretch>
        </p:blipFill>
        <p:spPr>
          <a:xfrm>
            <a:off x="5845825" y="1020425"/>
            <a:ext cx="3244230" cy="2079900"/>
          </a:xfrm>
          <a:prstGeom prst="rect">
            <a:avLst/>
          </a:prstGeom>
          <a:noFill/>
          <a:ln>
            <a:noFill/>
          </a:ln>
        </p:spPr>
      </p:pic>
      <p:sp>
        <p:nvSpPr>
          <p:cNvPr id="330" name="Google Shape;330;p50"/>
          <p:cNvSpPr txBox="1"/>
          <p:nvPr/>
        </p:nvSpPr>
        <p:spPr>
          <a:xfrm>
            <a:off x="4000250" y="3214038"/>
            <a:ext cx="5341500" cy="23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ES" sz="1800">
                <a:solidFill>
                  <a:schemeClr val="dk1"/>
                </a:solidFill>
              </a:rPr>
              <a:t>-The Factoria</a:t>
            </a:r>
            <a:r>
              <a:rPr lang="es-ES" sz="1800">
                <a:solidFill>
                  <a:schemeClr val="dk1"/>
                </a:solidFill>
              </a:rPr>
              <a:t> focuses on the physical part, with activities such as rock climbing, parkour and hip-hop.</a:t>
            </a:r>
            <a:endParaRPr sz="1800">
              <a:solidFill>
                <a:schemeClr val="dk1"/>
              </a:solidFill>
            </a:endParaRPr>
          </a:p>
          <a:p>
            <a:pPr indent="0" lvl="0" marL="0" rtl="0" algn="l">
              <a:spcBef>
                <a:spcPts val="0"/>
              </a:spcBef>
              <a:spcAft>
                <a:spcPts val="0"/>
              </a:spcAft>
              <a:buClr>
                <a:schemeClr val="dk1"/>
              </a:buClr>
              <a:buSzPts val="1100"/>
              <a:buFont typeface="Arial"/>
              <a:buNone/>
            </a:pPr>
            <a:r>
              <a:rPr i="1" lang="es-ES" sz="1800">
                <a:solidFill>
                  <a:schemeClr val="dk1"/>
                </a:solidFill>
              </a:rPr>
              <a:t>-The Casa de la Juventud </a:t>
            </a:r>
            <a:r>
              <a:rPr lang="es-ES" sz="1800">
                <a:solidFill>
                  <a:schemeClr val="dk1"/>
                </a:solidFill>
              </a:rPr>
              <a:t>was also created for this goal and it offers, for example, painting and IT lessons. There are many other workshops and they are getting really popular among teenagers. </a:t>
            </a:r>
            <a:endParaRPr/>
          </a:p>
        </p:txBody>
      </p:sp>
      <p:pic>
        <p:nvPicPr>
          <p:cNvPr id="331" name="Google Shape;331;p50"/>
          <p:cNvPicPr preferRelativeResize="0"/>
          <p:nvPr/>
        </p:nvPicPr>
        <p:blipFill>
          <a:blip r:embed="rId4">
            <a:alphaModFix/>
          </a:blip>
          <a:stretch>
            <a:fillRect/>
          </a:stretch>
        </p:blipFill>
        <p:spPr>
          <a:xfrm>
            <a:off x="953375" y="3100325"/>
            <a:ext cx="2876500" cy="2157375"/>
          </a:xfrm>
          <a:prstGeom prst="rect">
            <a:avLst/>
          </a:prstGeom>
          <a:noFill/>
          <a:ln>
            <a:noFill/>
          </a:ln>
        </p:spPr>
      </p:pic>
      <p:pic>
        <p:nvPicPr>
          <p:cNvPr id="332" name="Google Shape;332;p50"/>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2500"/>
                                        <p:tgtEl>
                                          <p:spTgt spid="3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1000"/>
                                        <p:tgtEl>
                                          <p:spTgt spid="3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1000"/>
                                        <p:tgtEl>
                                          <p:spTgt spid="3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1000"/>
                                        <p:tgtEl>
                                          <p:spTgt spid="3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1000"/>
                                        <p:tgtEl>
                                          <p:spTgt spid="3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1"/>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strike="noStrike">
              <a:solidFill>
                <a:srgbClr val="FFFFFF"/>
              </a:solidFill>
              <a:latin typeface="Arial"/>
              <a:ea typeface="Arial"/>
              <a:cs typeface="Arial"/>
              <a:sym typeface="Arial"/>
            </a:endParaRPr>
          </a:p>
        </p:txBody>
      </p:sp>
      <p:sp>
        <p:nvSpPr>
          <p:cNvPr id="338" name="Google Shape;338;p51"/>
          <p:cNvSpPr txBox="1"/>
          <p:nvPr/>
        </p:nvSpPr>
        <p:spPr>
          <a:xfrm>
            <a:off x="990000" y="1368000"/>
            <a:ext cx="8100000" cy="3600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sz="2400" strike="noStrike">
              <a:solidFill>
                <a:srgbClr val="FFFFFF"/>
              </a:solidFill>
              <a:latin typeface="Arial"/>
              <a:ea typeface="Arial"/>
              <a:cs typeface="Arial"/>
              <a:sym typeface="Arial"/>
            </a:endParaRPr>
          </a:p>
        </p:txBody>
      </p:sp>
      <p:sp>
        <p:nvSpPr>
          <p:cNvPr id="339" name="Google Shape;339;p51"/>
          <p:cNvSpPr txBox="1"/>
          <p:nvPr/>
        </p:nvSpPr>
        <p:spPr>
          <a:xfrm>
            <a:off x="2622050" y="504875"/>
            <a:ext cx="46509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3300" u="sng">
                <a:solidFill>
                  <a:srgbClr val="FFFFFF"/>
                </a:solidFill>
              </a:rPr>
              <a:t>THE JERTE VALLEY</a:t>
            </a:r>
            <a:endParaRPr b="1" sz="3300" u="sng">
              <a:solidFill>
                <a:srgbClr val="FFFFFF"/>
              </a:solidFill>
            </a:endParaRPr>
          </a:p>
        </p:txBody>
      </p:sp>
      <p:pic>
        <p:nvPicPr>
          <p:cNvPr id="340" name="Google Shape;340;p51"/>
          <p:cNvPicPr preferRelativeResize="0"/>
          <p:nvPr/>
        </p:nvPicPr>
        <p:blipFill>
          <a:blip r:embed="rId3">
            <a:alphaModFix/>
          </a:blip>
          <a:stretch>
            <a:fillRect/>
          </a:stretch>
        </p:blipFill>
        <p:spPr>
          <a:xfrm>
            <a:off x="6029075" y="1278350"/>
            <a:ext cx="3060924" cy="1932500"/>
          </a:xfrm>
          <a:prstGeom prst="rect">
            <a:avLst/>
          </a:prstGeom>
          <a:noFill/>
          <a:ln>
            <a:noFill/>
          </a:ln>
        </p:spPr>
      </p:pic>
      <p:sp>
        <p:nvSpPr>
          <p:cNvPr id="341" name="Google Shape;341;p51"/>
          <p:cNvSpPr txBox="1"/>
          <p:nvPr/>
        </p:nvSpPr>
        <p:spPr>
          <a:xfrm>
            <a:off x="929250" y="1382875"/>
            <a:ext cx="4931700" cy="3856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s-ES" sz="1800">
                <a:solidFill>
                  <a:schemeClr val="dk1"/>
                </a:solidFill>
              </a:rPr>
              <a:t>Next to </a:t>
            </a:r>
            <a:r>
              <a:rPr i="1" lang="es-ES" sz="1800">
                <a:solidFill>
                  <a:schemeClr val="dk1"/>
                </a:solidFill>
              </a:rPr>
              <a:t>Plasencia</a:t>
            </a:r>
            <a:r>
              <a:rPr lang="es-ES" sz="1800">
                <a:solidFill>
                  <a:schemeClr val="dk1"/>
                </a:solidFill>
              </a:rPr>
              <a:t> there is a river called the </a:t>
            </a:r>
            <a:r>
              <a:rPr i="1" lang="es-ES" sz="1800">
                <a:solidFill>
                  <a:schemeClr val="dk1"/>
                </a:solidFill>
              </a:rPr>
              <a:t>Jerte River</a:t>
            </a:r>
            <a:r>
              <a:rPr lang="es-ES" sz="1800">
                <a:solidFill>
                  <a:schemeClr val="dk1"/>
                </a:solidFill>
              </a:rPr>
              <a:t>  that flows along the </a:t>
            </a:r>
            <a:r>
              <a:rPr i="1" lang="es-ES" sz="1800">
                <a:solidFill>
                  <a:schemeClr val="dk1"/>
                </a:solidFill>
              </a:rPr>
              <a:t>Jerte Valley</a:t>
            </a:r>
            <a:r>
              <a:rPr lang="es-ES" sz="1800">
                <a:solidFill>
                  <a:schemeClr val="dk1"/>
                </a:solidFill>
              </a:rPr>
              <a:t>. This valley is famous because of our cherries. The villages that </a:t>
            </a:r>
            <a:r>
              <a:rPr lang="es-ES" sz="1800">
                <a:solidFill>
                  <a:schemeClr val="dk1"/>
                </a:solidFill>
              </a:rPr>
              <a:t>surround</a:t>
            </a:r>
            <a:r>
              <a:rPr lang="es-ES" sz="1800">
                <a:solidFill>
                  <a:schemeClr val="dk1"/>
                </a:solidFill>
              </a:rPr>
              <a:t> the </a:t>
            </a:r>
            <a:r>
              <a:rPr i="1" lang="es-ES" sz="1800">
                <a:solidFill>
                  <a:schemeClr val="dk1"/>
                </a:solidFill>
              </a:rPr>
              <a:t>Jerte Valley</a:t>
            </a:r>
            <a:r>
              <a:rPr lang="es-ES" sz="1800">
                <a:solidFill>
                  <a:schemeClr val="dk1"/>
                </a:solidFill>
              </a:rPr>
              <a:t> harvest the cherries and then they sell them around the whole world. The best season to come to visit the </a:t>
            </a:r>
            <a:r>
              <a:rPr i="1" lang="es-ES" sz="1800">
                <a:solidFill>
                  <a:schemeClr val="dk1"/>
                </a:solidFill>
              </a:rPr>
              <a:t>Jerte Valley</a:t>
            </a:r>
            <a:r>
              <a:rPr lang="es-ES" sz="1800">
                <a:solidFill>
                  <a:schemeClr val="dk1"/>
                </a:solidFill>
              </a:rPr>
              <a:t> is in spring because the cherry trees blossom and you can see the mountains like a big mountain full of snow because the cherry trees’ flowers are white.</a:t>
            </a:r>
            <a:endParaRPr sz="1800"/>
          </a:p>
        </p:txBody>
      </p:sp>
      <p:pic>
        <p:nvPicPr>
          <p:cNvPr id="342" name="Google Shape;342;p51"/>
          <p:cNvPicPr preferRelativeResize="0"/>
          <p:nvPr/>
        </p:nvPicPr>
        <p:blipFill>
          <a:blip r:embed="rId4">
            <a:alphaModFix/>
          </a:blip>
          <a:stretch>
            <a:fillRect/>
          </a:stretch>
        </p:blipFill>
        <p:spPr>
          <a:xfrm>
            <a:off x="6029075" y="3343850"/>
            <a:ext cx="3060925" cy="1808075"/>
          </a:xfrm>
          <a:prstGeom prst="rect">
            <a:avLst/>
          </a:prstGeom>
          <a:noFill/>
          <a:ln>
            <a:noFill/>
          </a:ln>
        </p:spPr>
      </p:pic>
      <p:pic>
        <p:nvPicPr>
          <p:cNvPr id="343" name="Google Shape;343;p51"/>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1000"/>
                                        <p:tgtEl>
                                          <p:spTgt spid="3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1000"/>
                                        <p:tgtEl>
                                          <p:spTgt spid="3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1000"/>
                                        <p:tgtEl>
                                          <p:spTgt spid="3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2"/>
          <p:cNvSpPr txBox="1"/>
          <p:nvPr>
            <p:ph type="title"/>
          </p:nvPr>
        </p:nvSpPr>
        <p:spPr>
          <a:xfrm>
            <a:off x="3321850" y="371275"/>
            <a:ext cx="43269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s-ES" sz="3300" u="sng">
                <a:solidFill>
                  <a:srgbClr val="FFFFFF"/>
                </a:solidFill>
              </a:rPr>
              <a:t>NATURAL GORGES</a:t>
            </a:r>
            <a:endParaRPr b="1" sz="3300" u="sng">
              <a:solidFill>
                <a:srgbClr val="FFFFFF"/>
              </a:solidFill>
            </a:endParaRPr>
          </a:p>
        </p:txBody>
      </p:sp>
      <p:pic>
        <p:nvPicPr>
          <p:cNvPr id="349" name="Google Shape;349;p52"/>
          <p:cNvPicPr preferRelativeResize="0"/>
          <p:nvPr/>
        </p:nvPicPr>
        <p:blipFill rotWithShape="1">
          <a:blip r:embed="rId3">
            <a:alphaModFix/>
          </a:blip>
          <a:srcRect b="-10500" l="-12600" r="12600" t="10500"/>
          <a:stretch/>
        </p:blipFill>
        <p:spPr>
          <a:xfrm>
            <a:off x="1775025" y="2897450"/>
            <a:ext cx="3954048" cy="2507051"/>
          </a:xfrm>
          <a:prstGeom prst="rect">
            <a:avLst/>
          </a:prstGeom>
          <a:noFill/>
          <a:ln>
            <a:noFill/>
          </a:ln>
        </p:spPr>
      </p:pic>
      <p:sp>
        <p:nvSpPr>
          <p:cNvPr id="350" name="Google Shape;350;p52"/>
          <p:cNvSpPr txBox="1"/>
          <p:nvPr/>
        </p:nvSpPr>
        <p:spPr>
          <a:xfrm>
            <a:off x="5897375" y="1478000"/>
            <a:ext cx="3065700" cy="3321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s-ES" sz="1800">
                <a:solidFill>
                  <a:schemeClr val="dk1"/>
                </a:solidFill>
              </a:rPr>
              <a:t>A</a:t>
            </a:r>
            <a:r>
              <a:rPr lang="es-ES" sz="1800">
                <a:solidFill>
                  <a:schemeClr val="dk1"/>
                </a:solidFill>
              </a:rPr>
              <a:t>lso many tourist come in summer to visit the naturals pools that the river makes along the Jerte Valley to spend the whole day with their family and take a picnic. The most famous one is called Los Pilones</a:t>
            </a:r>
            <a:r>
              <a:rPr lang="es-ES" sz="1800">
                <a:solidFill>
                  <a:schemeClr val="dk1"/>
                </a:solidFill>
              </a:rPr>
              <a:t>. </a:t>
            </a:r>
            <a:endParaRPr sz="1800">
              <a:solidFill>
                <a:schemeClr val="dk1"/>
              </a:solidFill>
            </a:endParaRPr>
          </a:p>
          <a:p>
            <a:pPr indent="0" lvl="0" marL="0" rtl="0" algn="l">
              <a:spcBef>
                <a:spcPts val="0"/>
              </a:spcBef>
              <a:spcAft>
                <a:spcPts val="0"/>
              </a:spcAft>
              <a:buNone/>
            </a:pPr>
            <a:r>
              <a:t/>
            </a:r>
            <a:endParaRPr/>
          </a:p>
        </p:txBody>
      </p:sp>
      <p:pic>
        <p:nvPicPr>
          <p:cNvPr id="351" name="Google Shape;351;p52"/>
          <p:cNvPicPr preferRelativeResize="0"/>
          <p:nvPr/>
        </p:nvPicPr>
        <p:blipFill>
          <a:blip r:embed="rId4">
            <a:alphaModFix/>
          </a:blip>
          <a:stretch>
            <a:fillRect/>
          </a:stretch>
        </p:blipFill>
        <p:spPr>
          <a:xfrm>
            <a:off x="869425" y="1276511"/>
            <a:ext cx="3135774" cy="2093139"/>
          </a:xfrm>
          <a:prstGeom prst="rect">
            <a:avLst/>
          </a:prstGeom>
          <a:noFill/>
          <a:ln>
            <a:noFill/>
          </a:ln>
        </p:spPr>
      </p:pic>
      <p:pic>
        <p:nvPicPr>
          <p:cNvPr id="352" name="Google Shape;352;p52"/>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1000"/>
                                        <p:tgtEl>
                                          <p:spTgt spid="348"/>
                                        </p:tgtEl>
                                        <p:attrNameLst>
                                          <p:attrName>ppt_w</p:attrName>
                                        </p:attrNameLst>
                                      </p:cBhvr>
                                      <p:tavLst>
                                        <p:tav fmla="" tm="0">
                                          <p:val>
                                            <p:strVal val="0"/>
                                          </p:val>
                                        </p:tav>
                                        <p:tav fmla="" tm="100000">
                                          <p:val>
                                            <p:strVal val="#ppt_w"/>
                                          </p:val>
                                        </p:tav>
                                      </p:tavLst>
                                    </p:anim>
                                    <p:anim calcmode="lin" valueType="num">
                                      <p:cBhvr additive="base">
                                        <p:cTn dur="10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1000"/>
                                        <p:tgtEl>
                                          <p:spTgt spid="3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53"/>
          <p:cNvSpPr txBox="1"/>
          <p:nvPr/>
        </p:nvSpPr>
        <p:spPr>
          <a:xfrm>
            <a:off x="1885050" y="253075"/>
            <a:ext cx="6309900" cy="816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2400" u="sng">
                <a:solidFill>
                  <a:srgbClr val="FFFFFF"/>
                </a:solidFill>
              </a:rPr>
              <a:t>VIRGEN DEL PUERTO HERMITAGE</a:t>
            </a:r>
            <a:endParaRPr b="1" sz="2400" u="sng" strike="noStrike">
              <a:solidFill>
                <a:srgbClr val="FFFFFF"/>
              </a:solidFill>
              <a:latin typeface="Arial"/>
              <a:ea typeface="Arial"/>
              <a:cs typeface="Arial"/>
              <a:sym typeface="Arial"/>
            </a:endParaRPr>
          </a:p>
        </p:txBody>
      </p:sp>
      <p:sp>
        <p:nvSpPr>
          <p:cNvPr id="358" name="Google Shape;358;p53"/>
          <p:cNvSpPr txBox="1"/>
          <p:nvPr/>
        </p:nvSpPr>
        <p:spPr>
          <a:xfrm>
            <a:off x="1258525" y="1069075"/>
            <a:ext cx="5002500" cy="206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s-ES" sz="1800">
                <a:solidFill>
                  <a:srgbClr val="FFFFFF"/>
                </a:solidFill>
              </a:rPr>
              <a:t> </a:t>
            </a:r>
            <a:r>
              <a:rPr lang="es-ES" sz="1800"/>
              <a:t>It is a beautiful building of the 18th century. On the main facade we can see a pediment with an oculus in the centre, an a shield on each side, the shield of Plasencia and the shield of Los Marqueses de Mirabel.</a:t>
            </a:r>
            <a:endParaRPr sz="1800"/>
          </a:p>
          <a:p>
            <a:pPr indent="0" lvl="0" marL="0" marR="0" rtl="0" algn="l">
              <a:spcBef>
                <a:spcPts val="0"/>
              </a:spcBef>
              <a:spcAft>
                <a:spcPts val="0"/>
              </a:spcAft>
              <a:buNone/>
            </a:pPr>
            <a:r>
              <a:t/>
            </a:r>
            <a:endParaRPr sz="1800"/>
          </a:p>
        </p:txBody>
      </p:sp>
      <p:pic>
        <p:nvPicPr>
          <p:cNvPr id="359" name="Google Shape;359;p53"/>
          <p:cNvPicPr preferRelativeResize="0"/>
          <p:nvPr/>
        </p:nvPicPr>
        <p:blipFill>
          <a:blip r:embed="rId3">
            <a:alphaModFix/>
          </a:blip>
          <a:stretch>
            <a:fillRect/>
          </a:stretch>
        </p:blipFill>
        <p:spPr>
          <a:xfrm>
            <a:off x="6591526" y="1069075"/>
            <a:ext cx="2414300" cy="1810725"/>
          </a:xfrm>
          <a:prstGeom prst="rect">
            <a:avLst/>
          </a:prstGeom>
          <a:noFill/>
          <a:ln>
            <a:noFill/>
          </a:ln>
        </p:spPr>
      </p:pic>
      <p:sp>
        <p:nvSpPr>
          <p:cNvPr id="360" name="Google Shape;360;p53"/>
          <p:cNvSpPr txBox="1"/>
          <p:nvPr/>
        </p:nvSpPr>
        <p:spPr>
          <a:xfrm>
            <a:off x="4393925" y="3135475"/>
            <a:ext cx="4611900" cy="20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ES" sz="1800"/>
              <a:t>The main altar of the sanctuary of the Virgen del Puerto has a curved altarpiece at both ends, has 3 columns on the sides and is of the classic and golden style</a:t>
            </a:r>
            <a:endParaRPr sz="1800"/>
          </a:p>
        </p:txBody>
      </p:sp>
      <p:pic>
        <p:nvPicPr>
          <p:cNvPr id="361" name="Google Shape;361;p53"/>
          <p:cNvPicPr preferRelativeResize="0"/>
          <p:nvPr/>
        </p:nvPicPr>
        <p:blipFill>
          <a:blip r:embed="rId4">
            <a:alphaModFix/>
          </a:blip>
          <a:stretch>
            <a:fillRect/>
          </a:stretch>
        </p:blipFill>
        <p:spPr>
          <a:xfrm>
            <a:off x="1509579" y="2549428"/>
            <a:ext cx="2106375" cy="2808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4"/>
          <p:cNvSpPr txBox="1"/>
          <p:nvPr>
            <p:ph type="title"/>
          </p:nvPr>
        </p:nvSpPr>
        <p:spPr>
          <a:xfrm>
            <a:off x="778050" y="342000"/>
            <a:ext cx="85245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s-ES" sz="3300" u="sng">
                <a:solidFill>
                  <a:srgbClr val="FFFFFF"/>
                </a:solidFill>
              </a:rPr>
              <a:t>THE EXTERIOR OF “LA VIRGEN DEL PUERTO”</a:t>
            </a:r>
            <a:endParaRPr b="1" sz="3300" u="sng">
              <a:solidFill>
                <a:srgbClr val="FFFFFF"/>
              </a:solidFill>
            </a:endParaRPr>
          </a:p>
        </p:txBody>
      </p:sp>
      <p:sp>
        <p:nvSpPr>
          <p:cNvPr id="367" name="Google Shape;367;p54"/>
          <p:cNvSpPr txBox="1"/>
          <p:nvPr>
            <p:ph idx="1" type="subTitle"/>
          </p:nvPr>
        </p:nvSpPr>
        <p:spPr>
          <a:xfrm>
            <a:off x="899100" y="342000"/>
            <a:ext cx="5280300" cy="3180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ES"/>
              <a:t>The exterior of the hermitage is built as a stone wall with a walk around the entire hermitage and allows you to contemplate spectacular landscapes. You can see the pasture, the city of Plasencia and the beginning of the Jerte Valley</a:t>
            </a:r>
            <a:endParaRPr/>
          </a:p>
        </p:txBody>
      </p:sp>
      <p:pic>
        <p:nvPicPr>
          <p:cNvPr id="368" name="Google Shape;368;p54"/>
          <p:cNvPicPr preferRelativeResize="0"/>
          <p:nvPr/>
        </p:nvPicPr>
        <p:blipFill>
          <a:blip r:embed="rId3">
            <a:alphaModFix/>
          </a:blip>
          <a:stretch>
            <a:fillRect/>
          </a:stretch>
        </p:blipFill>
        <p:spPr>
          <a:xfrm>
            <a:off x="6179412" y="1278300"/>
            <a:ext cx="2991608" cy="2243700"/>
          </a:xfrm>
          <a:prstGeom prst="rect">
            <a:avLst/>
          </a:prstGeom>
          <a:noFill/>
          <a:ln>
            <a:noFill/>
          </a:ln>
        </p:spPr>
      </p:pic>
      <p:sp>
        <p:nvSpPr>
          <p:cNvPr id="369" name="Google Shape;369;p54"/>
          <p:cNvSpPr txBox="1"/>
          <p:nvPr/>
        </p:nvSpPr>
        <p:spPr>
          <a:xfrm>
            <a:off x="4605025" y="3410675"/>
            <a:ext cx="4566000" cy="12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ES" sz="1800"/>
              <a:t>It is located in the meadow of Valcorchero in a spectacular place of cork oaks. It is built right in the port of the old medieval road that linked the city of Plasencia with the Roman road of the Vía de la Plata</a:t>
            </a:r>
            <a:endParaRPr sz="1800"/>
          </a:p>
        </p:txBody>
      </p:sp>
      <p:pic>
        <p:nvPicPr>
          <p:cNvPr id="370" name="Google Shape;370;p54"/>
          <p:cNvPicPr preferRelativeResize="0"/>
          <p:nvPr/>
        </p:nvPicPr>
        <p:blipFill>
          <a:blip r:embed="rId4">
            <a:alphaModFix/>
          </a:blip>
          <a:stretch>
            <a:fillRect/>
          </a:stretch>
        </p:blipFill>
        <p:spPr>
          <a:xfrm>
            <a:off x="899100" y="3319625"/>
            <a:ext cx="2859700" cy="1934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1000"/>
                                        <p:tgtEl>
                                          <p:spTgt spid="3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1000"/>
                                        <p:tgtEl>
                                          <p:spTgt spid="3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1000"/>
                                        <p:tgtEl>
                                          <p:spTgt spid="3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1000"/>
                                        <p:tgtEl>
                                          <p:spTgt spid="3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1000"/>
                                        <p:tgtEl>
                                          <p:spTgt spid="36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5"/>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strike="noStrike">
              <a:solidFill>
                <a:srgbClr val="FFFFFF"/>
              </a:solidFill>
              <a:latin typeface="Arial"/>
              <a:ea typeface="Arial"/>
              <a:cs typeface="Arial"/>
              <a:sym typeface="Arial"/>
            </a:endParaRPr>
          </a:p>
        </p:txBody>
      </p:sp>
      <p:sp>
        <p:nvSpPr>
          <p:cNvPr id="376" name="Google Shape;376;p55"/>
          <p:cNvSpPr txBox="1"/>
          <p:nvPr/>
        </p:nvSpPr>
        <p:spPr>
          <a:xfrm>
            <a:off x="992400" y="952325"/>
            <a:ext cx="4762200" cy="119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b="1" lang="es-ES" sz="1300">
                <a:solidFill>
                  <a:schemeClr val="dk1"/>
                </a:solidFill>
              </a:rPr>
              <a:t>Extremoduro</a:t>
            </a:r>
            <a:r>
              <a:rPr lang="es-ES" sz="1300">
                <a:solidFill>
                  <a:schemeClr val="dk1"/>
                </a:solidFill>
              </a:rPr>
              <a:t> is a Spanish rock band created by Roberto Iniesta, who is from Plasencia . The band is considered as one of the most important ones in Spain .“ La ley innata” and “Material defectuoso ” are some of their most important projects and they have won several awards . </a:t>
            </a:r>
            <a:endParaRPr sz="1300">
              <a:solidFill>
                <a:schemeClr val="dk1"/>
              </a:solidFill>
            </a:endParaRPr>
          </a:p>
          <a:p>
            <a:pPr indent="0" lvl="0" marL="0" rtl="0" algn="l">
              <a:lnSpc>
                <a:spcPct val="115000"/>
              </a:lnSpc>
              <a:spcBef>
                <a:spcPts val="0"/>
              </a:spcBef>
              <a:spcAft>
                <a:spcPts val="0"/>
              </a:spcAft>
              <a:buSzPts val="1100"/>
              <a:buNone/>
            </a:pPr>
            <a:r>
              <a:t/>
            </a:r>
            <a:endParaRPr sz="1300">
              <a:solidFill>
                <a:schemeClr val="dk1"/>
              </a:solidFill>
            </a:endParaRPr>
          </a:p>
        </p:txBody>
      </p:sp>
      <p:pic>
        <p:nvPicPr>
          <p:cNvPr id="377" name="Google Shape;377;p55"/>
          <p:cNvPicPr preferRelativeResize="0"/>
          <p:nvPr/>
        </p:nvPicPr>
        <p:blipFill>
          <a:blip r:embed="rId3">
            <a:alphaModFix/>
          </a:blip>
          <a:stretch>
            <a:fillRect/>
          </a:stretch>
        </p:blipFill>
        <p:spPr>
          <a:xfrm>
            <a:off x="6137350" y="625700"/>
            <a:ext cx="2745125" cy="1348250"/>
          </a:xfrm>
          <a:prstGeom prst="rect">
            <a:avLst/>
          </a:prstGeom>
          <a:noFill/>
          <a:ln>
            <a:noFill/>
          </a:ln>
        </p:spPr>
      </p:pic>
      <p:sp>
        <p:nvSpPr>
          <p:cNvPr id="378" name="Google Shape;378;p55"/>
          <p:cNvSpPr txBox="1"/>
          <p:nvPr/>
        </p:nvSpPr>
        <p:spPr>
          <a:xfrm>
            <a:off x="904655" y="2149018"/>
            <a:ext cx="8064600" cy="94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ES" sz="1300">
                <a:solidFill>
                  <a:schemeClr val="dk1"/>
                </a:solidFill>
              </a:rPr>
              <a:t>Inés de Suárez</a:t>
            </a:r>
            <a:r>
              <a:rPr lang="es-ES" sz="1300">
                <a:solidFill>
                  <a:schemeClr val="dk1"/>
                </a:solidFill>
              </a:rPr>
              <a:t> conquered Chile and she was the first woman going to America </a:t>
            </a:r>
            <a:endParaRPr sz="1300">
              <a:solidFill>
                <a:schemeClr val="dk1"/>
              </a:solidFill>
            </a:endParaRPr>
          </a:p>
          <a:p>
            <a:pPr indent="0" lvl="0" marL="0" rtl="0" algn="l">
              <a:spcBef>
                <a:spcPts val="0"/>
              </a:spcBef>
              <a:spcAft>
                <a:spcPts val="0"/>
              </a:spcAft>
              <a:buNone/>
            </a:pPr>
            <a:r>
              <a:t/>
            </a:r>
            <a:endParaRPr sz="1300"/>
          </a:p>
        </p:txBody>
      </p:sp>
      <p:sp>
        <p:nvSpPr>
          <p:cNvPr id="379" name="Google Shape;379;p55"/>
          <p:cNvSpPr txBox="1"/>
          <p:nvPr/>
        </p:nvSpPr>
        <p:spPr>
          <a:xfrm>
            <a:off x="904651" y="2542800"/>
            <a:ext cx="3374400" cy="175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ES" sz="1300">
                <a:solidFill>
                  <a:schemeClr val="dk1"/>
                </a:solidFill>
              </a:rPr>
              <a:t>Juan Mora</a:t>
            </a:r>
            <a:r>
              <a:rPr lang="es-ES" sz="1300">
                <a:solidFill>
                  <a:schemeClr val="dk1"/>
                </a:solidFill>
              </a:rPr>
              <a:t> is a bullfighter.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ES" sz="1300">
                <a:solidFill>
                  <a:schemeClr val="dk1"/>
                </a:solidFill>
              </a:rPr>
              <a:t>There is a Spanish reality show that follows the life of some gipsy families called </a:t>
            </a:r>
            <a:r>
              <a:rPr b="1" lang="es-ES" sz="1300">
                <a:solidFill>
                  <a:schemeClr val="dk1"/>
                </a:solidFill>
              </a:rPr>
              <a:t>“ The Gipsy Kings “</a:t>
            </a:r>
            <a:r>
              <a:rPr lang="es-ES" sz="1300">
                <a:solidFill>
                  <a:schemeClr val="dk1"/>
                </a:solidFill>
              </a:rPr>
              <a:t> . One of the families is from Plasencia , so many of the scenes are recorded in our city . </a:t>
            </a:r>
            <a:endParaRPr sz="1300">
              <a:solidFill>
                <a:schemeClr val="dk1"/>
              </a:solidFill>
            </a:endParaRPr>
          </a:p>
          <a:p>
            <a:pPr indent="0" lvl="0" marL="0" rtl="0" algn="l">
              <a:spcBef>
                <a:spcPts val="0"/>
              </a:spcBef>
              <a:spcAft>
                <a:spcPts val="0"/>
              </a:spcAft>
              <a:buNone/>
            </a:pPr>
            <a:r>
              <a:t/>
            </a:r>
            <a:endParaRPr sz="1300"/>
          </a:p>
        </p:txBody>
      </p:sp>
      <p:pic>
        <p:nvPicPr>
          <p:cNvPr id="380" name="Google Shape;380;p55"/>
          <p:cNvPicPr preferRelativeResize="0"/>
          <p:nvPr/>
        </p:nvPicPr>
        <p:blipFill>
          <a:blip r:embed="rId4">
            <a:alphaModFix/>
          </a:blip>
          <a:stretch>
            <a:fillRect/>
          </a:stretch>
        </p:blipFill>
        <p:spPr>
          <a:xfrm>
            <a:off x="6309482" y="2542800"/>
            <a:ext cx="2745125" cy="1415455"/>
          </a:xfrm>
          <a:prstGeom prst="rect">
            <a:avLst/>
          </a:prstGeom>
          <a:noFill/>
          <a:ln>
            <a:noFill/>
          </a:ln>
        </p:spPr>
      </p:pic>
      <p:sp>
        <p:nvSpPr>
          <p:cNvPr id="381" name="Google Shape;381;p55"/>
          <p:cNvSpPr txBox="1"/>
          <p:nvPr/>
        </p:nvSpPr>
        <p:spPr>
          <a:xfrm>
            <a:off x="904650" y="4322350"/>
            <a:ext cx="3374400" cy="105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ES" sz="1300">
                <a:solidFill>
                  <a:schemeClr val="dk1"/>
                </a:solidFill>
              </a:rPr>
              <a:t>Enrique Tornero Hernández</a:t>
            </a:r>
            <a:r>
              <a:rPr lang="es-ES" sz="1300">
                <a:solidFill>
                  <a:schemeClr val="dk1"/>
                </a:solidFill>
              </a:rPr>
              <a:t> is a paralympic swimmer that won 3 medals in the Paralympic Games between 1996 and 2000 .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None/>
            </a:pPr>
            <a:r>
              <a:t/>
            </a:r>
            <a:endParaRPr sz="1300"/>
          </a:p>
        </p:txBody>
      </p:sp>
      <p:pic>
        <p:nvPicPr>
          <p:cNvPr id="382" name="Google Shape;382;p55"/>
          <p:cNvPicPr preferRelativeResize="0"/>
          <p:nvPr/>
        </p:nvPicPr>
        <p:blipFill>
          <a:blip r:embed="rId5">
            <a:alphaModFix/>
          </a:blip>
          <a:stretch>
            <a:fillRect/>
          </a:stretch>
        </p:blipFill>
        <p:spPr>
          <a:xfrm>
            <a:off x="4590088" y="3264896"/>
            <a:ext cx="1408350" cy="1755300"/>
          </a:xfrm>
          <a:prstGeom prst="rect">
            <a:avLst/>
          </a:prstGeom>
          <a:noFill/>
          <a:ln>
            <a:noFill/>
          </a:ln>
        </p:spPr>
      </p:pic>
      <p:sp>
        <p:nvSpPr>
          <p:cNvPr id="383" name="Google Shape;383;p55"/>
          <p:cNvSpPr txBox="1"/>
          <p:nvPr/>
        </p:nvSpPr>
        <p:spPr>
          <a:xfrm>
            <a:off x="904650" y="342000"/>
            <a:ext cx="5400000" cy="4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400">
                <a:solidFill>
                  <a:srgbClr val="FFFFFF"/>
                </a:solidFill>
              </a:rPr>
              <a:t>WELL</a:t>
            </a:r>
            <a:r>
              <a:rPr b="1" lang="es-ES" sz="2400">
                <a:solidFill>
                  <a:srgbClr val="FFFFFF"/>
                </a:solidFill>
              </a:rPr>
              <a:t>-KNOWN PEOPLE</a:t>
            </a:r>
            <a:endParaRPr b="1"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1000"/>
                                        <p:tgtEl>
                                          <p:spTgt spid="3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1000"/>
                                        <p:tgtEl>
                                          <p:spTgt spid="37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1000"/>
                                        <p:tgtEl>
                                          <p:spTgt spid="37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1000"/>
                                        <p:tgtEl>
                                          <p:spTgt spid="3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1000"/>
                                        <p:tgtEl>
                                          <p:spTgt spid="3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1000"/>
                                        <p:tgtEl>
                                          <p:spTgt spid="3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6"/>
          <p:cNvSpPr txBox="1"/>
          <p:nvPr/>
        </p:nvSpPr>
        <p:spPr>
          <a:xfrm>
            <a:off x="1872000" y="219600"/>
            <a:ext cx="6192000" cy="1180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strike="noStrike">
                <a:solidFill>
                  <a:srgbClr val="FFFFFF"/>
                </a:solidFill>
                <a:latin typeface="Arial"/>
                <a:ea typeface="Arial"/>
                <a:cs typeface="Arial"/>
                <a:sym typeface="Arial"/>
              </a:rPr>
              <a:t>Some </a:t>
            </a:r>
            <a:r>
              <a:rPr b="1" lang="es-ES" sz="3300">
                <a:solidFill>
                  <a:srgbClr val="FFFFFF"/>
                </a:solidFill>
              </a:rPr>
              <a:t>curious</a:t>
            </a:r>
            <a:r>
              <a:rPr b="1" lang="es-ES" sz="3300" strike="noStrike">
                <a:solidFill>
                  <a:srgbClr val="FFFFFF"/>
                </a:solidFill>
                <a:latin typeface="Arial"/>
                <a:ea typeface="Arial"/>
                <a:cs typeface="Arial"/>
                <a:sym typeface="Arial"/>
              </a:rPr>
              <a:t> facts</a:t>
            </a:r>
            <a:endParaRPr b="1" sz="3300" strike="noStrike">
              <a:solidFill>
                <a:srgbClr val="FFFFFF"/>
              </a:solidFill>
              <a:latin typeface="Arial"/>
              <a:ea typeface="Arial"/>
              <a:cs typeface="Arial"/>
              <a:sym typeface="Arial"/>
            </a:endParaRPr>
          </a:p>
        </p:txBody>
      </p:sp>
      <p:sp>
        <p:nvSpPr>
          <p:cNvPr id="389" name="Google Shape;389;p56"/>
          <p:cNvSpPr txBox="1"/>
          <p:nvPr/>
        </p:nvSpPr>
        <p:spPr>
          <a:xfrm>
            <a:off x="990000" y="1368000"/>
            <a:ext cx="8100000" cy="3600000"/>
          </a:xfrm>
          <a:prstGeom prst="rect">
            <a:avLst/>
          </a:prstGeom>
          <a:noFill/>
          <a:ln>
            <a:noFill/>
          </a:ln>
        </p:spPr>
        <p:txBody>
          <a:bodyPr anchorCtr="0" anchor="t" bIns="0" lIns="0" spcFirstLastPara="1" rIns="0" wrap="square" tIns="0">
            <a:noAutofit/>
          </a:bodyPr>
          <a:lstStyle/>
          <a:p>
            <a:pPr indent="-255420" lvl="0" marL="432000" marR="0" rtl="0" algn="l">
              <a:spcBef>
                <a:spcPts val="0"/>
              </a:spcBef>
              <a:spcAft>
                <a:spcPts val="0"/>
              </a:spcAft>
              <a:buClr>
                <a:srgbClr val="FFFFFF"/>
              </a:buClr>
              <a:buSzPts val="1080"/>
              <a:buFont typeface="Noto Sans Symbols"/>
              <a:buNone/>
            </a:pPr>
            <a:r>
              <a:t/>
            </a:r>
            <a:endParaRPr b="0" sz="2400" strike="noStrike">
              <a:solidFill>
                <a:srgbClr val="FFFFFF"/>
              </a:solidFill>
              <a:latin typeface="Arial"/>
              <a:ea typeface="Arial"/>
              <a:cs typeface="Arial"/>
              <a:sym typeface="Arial"/>
            </a:endParaRPr>
          </a:p>
          <a:p>
            <a:pPr indent="-324000" lvl="0" marL="432000" marR="0" rtl="0" algn="l">
              <a:spcBef>
                <a:spcPts val="1063"/>
              </a:spcBef>
              <a:spcAft>
                <a:spcPts val="0"/>
              </a:spcAft>
              <a:buClr>
                <a:srgbClr val="FFFFFF"/>
              </a:buClr>
              <a:buSzPts val="1080"/>
              <a:buFont typeface="Noto Sans Symbols"/>
              <a:buChar char="●"/>
            </a:pPr>
            <a:r>
              <a:rPr b="0" lang="es-ES" sz="2400" strike="noStrike">
                <a:solidFill>
                  <a:srgbClr val="FFFFFF"/>
                </a:solidFill>
                <a:latin typeface="Arial"/>
                <a:ea typeface="Arial"/>
                <a:cs typeface="Arial"/>
                <a:sym typeface="Arial"/>
              </a:rPr>
              <a:t>The narrowest house in Spain</a:t>
            </a:r>
            <a:endParaRPr b="0" sz="2400" strike="noStrike">
              <a:solidFill>
                <a:srgbClr val="FFFFFF"/>
              </a:solidFill>
              <a:latin typeface="Arial"/>
              <a:ea typeface="Arial"/>
              <a:cs typeface="Arial"/>
              <a:sym typeface="Arial"/>
            </a:endParaRPr>
          </a:p>
          <a:p>
            <a:pPr indent="0" lvl="0" marL="457200" marR="0" rtl="0" algn="l">
              <a:spcBef>
                <a:spcPts val="1063"/>
              </a:spcBef>
              <a:spcAft>
                <a:spcPts val="0"/>
              </a:spcAft>
              <a:buNone/>
            </a:pPr>
            <a:r>
              <a:rPr b="0" lang="es-ES" sz="2400" strike="noStrike">
                <a:solidFill>
                  <a:srgbClr val="3C4043"/>
                </a:solidFill>
                <a:latin typeface="Helvetica Neue"/>
                <a:ea typeface="Helvetica Neue"/>
                <a:cs typeface="Helvetica Neue"/>
                <a:sym typeface="Helvetica Neue"/>
              </a:rPr>
              <a:t>It is a three-floor house painted in</a:t>
            </a:r>
            <a:endParaRPr sz="2400">
              <a:solidFill>
                <a:srgbClr val="3C4043"/>
              </a:solidFill>
              <a:latin typeface="Helvetica Neue"/>
              <a:ea typeface="Helvetica Neue"/>
              <a:cs typeface="Helvetica Neue"/>
              <a:sym typeface="Helvetica Neue"/>
            </a:endParaRPr>
          </a:p>
          <a:p>
            <a:pPr indent="0" lvl="0" marL="457200" marR="0" rtl="0" algn="l">
              <a:spcBef>
                <a:spcPts val="1063"/>
              </a:spcBef>
              <a:spcAft>
                <a:spcPts val="0"/>
              </a:spcAft>
              <a:buNone/>
            </a:pPr>
            <a:r>
              <a:rPr b="0" lang="es-ES" sz="2400" strike="noStrike">
                <a:solidFill>
                  <a:srgbClr val="3C4043"/>
                </a:solidFill>
                <a:latin typeface="Helvetica Neue"/>
                <a:ea typeface="Helvetica Neue"/>
                <a:cs typeface="Helvetica Neue"/>
                <a:sym typeface="Helvetica Neue"/>
              </a:rPr>
              <a:t>yellow vanilla. </a:t>
            </a:r>
            <a:endParaRPr b="0" sz="2400" strike="noStrike">
              <a:solidFill>
                <a:srgbClr val="FFFFFF"/>
              </a:solidFill>
              <a:latin typeface="Arial"/>
              <a:ea typeface="Arial"/>
              <a:cs typeface="Arial"/>
              <a:sym typeface="Arial"/>
            </a:endParaRPr>
          </a:p>
          <a:p>
            <a:pPr indent="0" lvl="0" marL="457200" marR="0" rtl="0" algn="l">
              <a:spcBef>
                <a:spcPts val="1063"/>
              </a:spcBef>
              <a:spcAft>
                <a:spcPts val="0"/>
              </a:spcAft>
              <a:buNone/>
            </a:pPr>
            <a:r>
              <a:rPr b="0" lang="es-ES" sz="2400" strike="noStrike">
                <a:solidFill>
                  <a:srgbClr val="3C4043"/>
                </a:solidFill>
                <a:latin typeface="Helvetica Neue"/>
                <a:ea typeface="Helvetica Neue"/>
                <a:cs typeface="Helvetica Neue"/>
                <a:sym typeface="Helvetica Neue"/>
              </a:rPr>
              <a:t>You can see it in the</a:t>
            </a:r>
            <a:r>
              <a:rPr lang="es-ES" sz="2400">
                <a:solidFill>
                  <a:srgbClr val="FFFFFF"/>
                </a:solidFill>
              </a:rPr>
              <a:t> </a:t>
            </a:r>
            <a:r>
              <a:rPr b="0" lang="es-ES" sz="2400" strike="noStrike">
                <a:solidFill>
                  <a:srgbClr val="3C4043"/>
                </a:solidFill>
                <a:latin typeface="Helvetica Neue"/>
                <a:ea typeface="Helvetica Neue"/>
                <a:cs typeface="Helvetica Neue"/>
                <a:sym typeface="Helvetica Neue"/>
              </a:rPr>
              <a:t>Plaza Mayor, on</a:t>
            </a:r>
            <a:endParaRPr b="0" sz="2400" strike="noStrike">
              <a:solidFill>
                <a:srgbClr val="FFFFFF"/>
              </a:solidFill>
              <a:latin typeface="Arial"/>
              <a:ea typeface="Arial"/>
              <a:cs typeface="Arial"/>
              <a:sym typeface="Arial"/>
            </a:endParaRPr>
          </a:p>
          <a:p>
            <a:pPr indent="0" lvl="0" marL="457200" marR="0" rtl="0" algn="l">
              <a:spcBef>
                <a:spcPts val="1063"/>
              </a:spcBef>
              <a:spcAft>
                <a:spcPts val="0"/>
              </a:spcAft>
              <a:buNone/>
            </a:pPr>
            <a:r>
              <a:rPr b="0" lang="es-ES" sz="2400" strike="noStrike">
                <a:solidFill>
                  <a:srgbClr val="3C4043"/>
                </a:solidFill>
                <a:latin typeface="Helvetica Neue"/>
                <a:ea typeface="Helvetica Neue"/>
                <a:cs typeface="Helvetica Neue"/>
                <a:sym typeface="Helvetica Neue"/>
              </a:rPr>
              <a:t>the corner of Los Quesos Street</a:t>
            </a:r>
            <a:endParaRPr b="0" sz="2400" strike="noStrike">
              <a:solidFill>
                <a:srgbClr val="FFFFFF"/>
              </a:solidFill>
              <a:latin typeface="Arial"/>
              <a:ea typeface="Arial"/>
              <a:cs typeface="Arial"/>
              <a:sym typeface="Arial"/>
            </a:endParaRPr>
          </a:p>
          <a:p>
            <a:pPr indent="-255420" lvl="0" marL="432000" marR="0" rtl="0" algn="l">
              <a:spcBef>
                <a:spcPts val="1063"/>
              </a:spcBef>
              <a:spcAft>
                <a:spcPts val="0"/>
              </a:spcAft>
              <a:buClr>
                <a:srgbClr val="FFFFFF"/>
              </a:buClr>
              <a:buSzPts val="1080"/>
              <a:buFont typeface="Noto Sans Symbols"/>
              <a:buNone/>
            </a:pPr>
            <a:r>
              <a:t/>
            </a:r>
            <a:endParaRPr b="0" sz="2400" strike="noStrike">
              <a:solidFill>
                <a:srgbClr val="FFFFFF"/>
              </a:solidFill>
              <a:latin typeface="Arial"/>
              <a:ea typeface="Arial"/>
              <a:cs typeface="Arial"/>
              <a:sym typeface="Arial"/>
            </a:endParaRPr>
          </a:p>
        </p:txBody>
      </p:sp>
      <p:pic>
        <p:nvPicPr>
          <p:cNvPr id="390" name="Google Shape;390;p56"/>
          <p:cNvPicPr preferRelativeResize="0"/>
          <p:nvPr/>
        </p:nvPicPr>
        <p:blipFill rotWithShape="1">
          <a:blip r:embed="rId3">
            <a:alphaModFix/>
          </a:blip>
          <a:srcRect b="0" l="0" r="0" t="0"/>
          <a:stretch/>
        </p:blipFill>
        <p:spPr>
          <a:xfrm>
            <a:off x="6797350" y="1212225"/>
            <a:ext cx="2016000" cy="3755774"/>
          </a:xfrm>
          <a:prstGeom prst="rect">
            <a:avLst/>
          </a:prstGeom>
          <a:noFill/>
          <a:ln>
            <a:noFill/>
          </a:ln>
        </p:spPr>
      </p:pic>
      <p:pic>
        <p:nvPicPr>
          <p:cNvPr id="391" name="Google Shape;391;p56"/>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2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1000"/>
                                        <p:tgtEl>
                                          <p:spTgt spid="3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7"/>
          <p:cNvSpPr txBox="1"/>
          <p:nvPr>
            <p:ph type="title"/>
          </p:nvPr>
        </p:nvSpPr>
        <p:spPr>
          <a:xfrm>
            <a:off x="2088175" y="338525"/>
            <a:ext cx="4535700" cy="939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2400">
                <a:solidFill>
                  <a:srgbClr val="274E13"/>
                </a:solidFill>
              </a:rPr>
              <a:t>     </a:t>
            </a:r>
            <a:r>
              <a:rPr lang="es-ES" sz="2400">
                <a:solidFill>
                  <a:srgbClr val="274E13"/>
                </a:solidFill>
              </a:rPr>
              <a:t>SOME CURIOUS FACTS</a:t>
            </a:r>
            <a:endParaRPr sz="2400">
              <a:solidFill>
                <a:srgbClr val="274E13"/>
              </a:solidFill>
            </a:endParaRPr>
          </a:p>
        </p:txBody>
      </p:sp>
      <p:sp>
        <p:nvSpPr>
          <p:cNvPr id="397" name="Google Shape;397;p57"/>
          <p:cNvSpPr txBox="1"/>
          <p:nvPr>
            <p:ph idx="1" type="body"/>
          </p:nvPr>
        </p:nvSpPr>
        <p:spPr>
          <a:xfrm>
            <a:off x="990000" y="1368000"/>
            <a:ext cx="8100000" cy="360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98" name="Google Shape;398;p57"/>
          <p:cNvPicPr preferRelativeResize="0"/>
          <p:nvPr/>
        </p:nvPicPr>
        <p:blipFill>
          <a:blip r:embed="rId3">
            <a:alphaModFix/>
          </a:blip>
          <a:stretch>
            <a:fillRect/>
          </a:stretch>
        </p:blipFill>
        <p:spPr>
          <a:xfrm>
            <a:off x="939812" y="1214700"/>
            <a:ext cx="8200374" cy="4025351"/>
          </a:xfrm>
          <a:prstGeom prst="rect">
            <a:avLst/>
          </a:prstGeom>
          <a:noFill/>
          <a:ln>
            <a:noFill/>
          </a:ln>
        </p:spPr>
      </p:pic>
      <p:pic>
        <p:nvPicPr>
          <p:cNvPr id="399" name="Google Shape;399;p57"/>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1916150" y="342000"/>
            <a:ext cx="64983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3000">
                <a:solidFill>
                  <a:srgbClr val="134F5C"/>
                </a:solidFill>
              </a:rPr>
              <a:t>SPAIN’S MOST VISITED PLACES</a:t>
            </a:r>
            <a:endParaRPr sz="3000">
              <a:solidFill>
                <a:srgbClr val="134F5C"/>
              </a:solidFill>
            </a:endParaRPr>
          </a:p>
        </p:txBody>
      </p:sp>
      <p:sp>
        <p:nvSpPr>
          <p:cNvPr id="144" name="Google Shape;144;p31"/>
          <p:cNvSpPr txBox="1"/>
          <p:nvPr>
            <p:ph idx="1" type="subTitle"/>
          </p:nvPr>
        </p:nvSpPr>
        <p:spPr>
          <a:xfrm>
            <a:off x="868050" y="1210300"/>
            <a:ext cx="8100000" cy="387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145" name="Google Shape;145;p31"/>
          <p:cNvPicPr preferRelativeResize="0"/>
          <p:nvPr/>
        </p:nvPicPr>
        <p:blipFill>
          <a:blip r:embed="rId3">
            <a:alphaModFix/>
          </a:blip>
          <a:stretch>
            <a:fillRect/>
          </a:stretch>
        </p:blipFill>
        <p:spPr>
          <a:xfrm>
            <a:off x="990325" y="1154800"/>
            <a:ext cx="8100000" cy="1643875"/>
          </a:xfrm>
          <a:prstGeom prst="rect">
            <a:avLst/>
          </a:prstGeom>
          <a:noFill/>
          <a:ln>
            <a:noFill/>
          </a:ln>
        </p:spPr>
      </p:pic>
      <p:pic>
        <p:nvPicPr>
          <p:cNvPr id="146" name="Google Shape;146;p31"/>
          <p:cNvPicPr preferRelativeResize="0"/>
          <p:nvPr/>
        </p:nvPicPr>
        <p:blipFill>
          <a:blip r:embed="rId4">
            <a:alphaModFix/>
          </a:blip>
          <a:stretch>
            <a:fillRect/>
          </a:stretch>
        </p:blipFill>
        <p:spPr>
          <a:xfrm>
            <a:off x="868050" y="2984675"/>
            <a:ext cx="3423600" cy="2209925"/>
          </a:xfrm>
          <a:prstGeom prst="rect">
            <a:avLst/>
          </a:prstGeom>
          <a:noFill/>
          <a:ln>
            <a:noFill/>
          </a:ln>
        </p:spPr>
      </p:pic>
      <p:pic>
        <p:nvPicPr>
          <p:cNvPr id="147" name="Google Shape;147;p31"/>
          <p:cNvPicPr preferRelativeResize="0"/>
          <p:nvPr/>
        </p:nvPicPr>
        <p:blipFill>
          <a:blip r:embed="rId5">
            <a:alphaModFix/>
          </a:blip>
          <a:stretch>
            <a:fillRect/>
          </a:stretch>
        </p:blipFill>
        <p:spPr>
          <a:xfrm>
            <a:off x="4773050" y="3070375"/>
            <a:ext cx="4038749" cy="2209925"/>
          </a:xfrm>
          <a:prstGeom prst="rect">
            <a:avLst/>
          </a:prstGeom>
          <a:noFill/>
          <a:ln>
            <a:noFill/>
          </a:ln>
        </p:spPr>
      </p:pic>
      <p:sp>
        <p:nvSpPr>
          <p:cNvPr id="148" name="Google Shape;148;p31"/>
          <p:cNvSpPr txBox="1"/>
          <p:nvPr/>
        </p:nvSpPr>
        <p:spPr>
          <a:xfrm>
            <a:off x="1087875" y="1169475"/>
            <a:ext cx="2896500" cy="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ALHAMBRA (Granada)</a:t>
            </a:r>
            <a:endParaRPr/>
          </a:p>
        </p:txBody>
      </p:sp>
      <p:sp>
        <p:nvSpPr>
          <p:cNvPr id="149" name="Google Shape;149;p31"/>
          <p:cNvSpPr txBox="1"/>
          <p:nvPr/>
        </p:nvSpPr>
        <p:spPr>
          <a:xfrm>
            <a:off x="1033475" y="3073250"/>
            <a:ext cx="1468500" cy="6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a:solidFill>
                  <a:srgbClr val="FFF2CC"/>
                </a:solidFill>
              </a:rPr>
              <a:t>Sagrada Familia (Barcelona)</a:t>
            </a:r>
            <a:endParaRPr b="1">
              <a:solidFill>
                <a:srgbClr val="FFF2CC"/>
              </a:solidFill>
            </a:endParaRPr>
          </a:p>
        </p:txBody>
      </p:sp>
      <p:sp>
        <p:nvSpPr>
          <p:cNvPr id="150" name="Google Shape;150;p31"/>
          <p:cNvSpPr txBox="1"/>
          <p:nvPr/>
        </p:nvSpPr>
        <p:spPr>
          <a:xfrm>
            <a:off x="4841050" y="3154850"/>
            <a:ext cx="2352600" cy="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a:solidFill>
                  <a:srgbClr val="FFF2CC"/>
                </a:solidFill>
              </a:rPr>
              <a:t>Mezquita (Córdoba)</a:t>
            </a:r>
            <a:endParaRPr b="1">
              <a:solidFill>
                <a:srgbClr val="FFF2CC"/>
              </a:solidFill>
            </a:endParaRPr>
          </a:p>
        </p:txBody>
      </p:sp>
      <p:pic>
        <p:nvPicPr>
          <p:cNvPr id="151" name="Google Shape;151;p31"/>
          <p:cNvPicPr preferRelativeResize="0"/>
          <p:nvPr/>
        </p:nvPicPr>
        <p:blipFill>
          <a:blip r:embed="rId6">
            <a:alphaModFix/>
          </a:blip>
          <a:stretch>
            <a:fillRect/>
          </a:stretch>
        </p:blipFill>
        <p:spPr>
          <a:xfrm>
            <a:off x="6891175" y="116947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8"/>
          <p:cNvSpPr txBox="1"/>
          <p:nvPr>
            <p:ph type="title"/>
          </p:nvPr>
        </p:nvSpPr>
        <p:spPr>
          <a:xfrm>
            <a:off x="2706250" y="342000"/>
            <a:ext cx="46356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2400">
                <a:solidFill>
                  <a:schemeClr val="dk2"/>
                </a:solidFill>
              </a:rPr>
              <a:t>SOME CURIOUS FACTS</a:t>
            </a:r>
            <a:endParaRPr sz="2400">
              <a:solidFill>
                <a:schemeClr val="dk2"/>
              </a:solidFill>
            </a:endParaRPr>
          </a:p>
        </p:txBody>
      </p:sp>
      <p:sp>
        <p:nvSpPr>
          <p:cNvPr id="405" name="Google Shape;405;p58"/>
          <p:cNvSpPr txBox="1"/>
          <p:nvPr>
            <p:ph idx="1" type="body"/>
          </p:nvPr>
        </p:nvSpPr>
        <p:spPr>
          <a:xfrm>
            <a:off x="990000" y="1368000"/>
            <a:ext cx="8100000" cy="360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406" name="Google Shape;406;p58"/>
          <p:cNvPicPr preferRelativeResize="0"/>
          <p:nvPr/>
        </p:nvPicPr>
        <p:blipFill>
          <a:blip r:embed="rId3">
            <a:alphaModFix/>
          </a:blip>
          <a:stretch>
            <a:fillRect/>
          </a:stretch>
        </p:blipFill>
        <p:spPr>
          <a:xfrm>
            <a:off x="990000" y="1121275"/>
            <a:ext cx="8100000" cy="4141201"/>
          </a:xfrm>
          <a:prstGeom prst="rect">
            <a:avLst/>
          </a:prstGeom>
          <a:noFill/>
          <a:ln>
            <a:noFill/>
          </a:ln>
        </p:spPr>
      </p:pic>
      <p:pic>
        <p:nvPicPr>
          <p:cNvPr id="407" name="Google Shape;407;p58"/>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1000"/>
                                        <p:tgtEl>
                                          <p:spTgt spid="4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9"/>
          <p:cNvSpPr txBox="1"/>
          <p:nvPr>
            <p:ph type="ctrTitle"/>
          </p:nvPr>
        </p:nvSpPr>
        <p:spPr>
          <a:xfrm>
            <a:off x="69949" y="295572"/>
            <a:ext cx="9940800" cy="991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s-ES" sz="5300">
                <a:solidFill>
                  <a:srgbClr val="FFFFFF"/>
                </a:solidFill>
                <a:latin typeface="Lobster"/>
                <a:ea typeface="Lobster"/>
                <a:cs typeface="Lobster"/>
                <a:sym typeface="Lobster"/>
              </a:rPr>
              <a:t>MARTES MAYOR AND FERIAS</a:t>
            </a:r>
            <a:endParaRPr sz="5300">
              <a:solidFill>
                <a:srgbClr val="FFFFFF"/>
              </a:solidFill>
              <a:latin typeface="Lobster"/>
              <a:ea typeface="Lobster"/>
              <a:cs typeface="Lobster"/>
              <a:sym typeface="Lobster"/>
            </a:endParaRPr>
          </a:p>
        </p:txBody>
      </p:sp>
      <p:sp>
        <p:nvSpPr>
          <p:cNvPr id="413" name="Google Shape;413;p59"/>
          <p:cNvSpPr txBox="1"/>
          <p:nvPr>
            <p:ph idx="1" type="subTitle"/>
          </p:nvPr>
        </p:nvSpPr>
        <p:spPr>
          <a:xfrm>
            <a:off x="802250" y="1252451"/>
            <a:ext cx="3738900" cy="20154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200"/>
              <a:buFont typeface="Arial"/>
              <a:buNone/>
            </a:pPr>
            <a:r>
              <a:t/>
            </a:r>
            <a:endParaRPr sz="18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s-ES" sz="1800"/>
              <a:t>In the </a:t>
            </a:r>
            <a:r>
              <a:rPr lang="es-ES" sz="1800">
                <a:solidFill>
                  <a:srgbClr val="38761D"/>
                </a:solidFill>
              </a:rPr>
              <a:t>Martes Mayor market </a:t>
            </a:r>
            <a:r>
              <a:rPr lang="es-ES" sz="1800"/>
              <a:t>we can find the best selection of agricultural products, fruits, vegetables, etc. We also find handicrafts, sweets, spirits, and all kinds of typical products ...</a:t>
            </a:r>
            <a:endParaRPr sz="1800"/>
          </a:p>
          <a:p>
            <a:pPr indent="0" lvl="0" marL="0" rtl="0" algn="l">
              <a:spcBef>
                <a:spcPts val="0"/>
              </a:spcBef>
              <a:spcAft>
                <a:spcPts val="0"/>
              </a:spcAft>
              <a:buNone/>
            </a:pPr>
            <a:r>
              <a:t/>
            </a:r>
            <a:endParaRPr>
              <a:latin typeface="Calibri"/>
              <a:ea typeface="Calibri"/>
              <a:cs typeface="Calibri"/>
              <a:sym typeface="Calibri"/>
            </a:endParaRPr>
          </a:p>
        </p:txBody>
      </p:sp>
      <p:pic>
        <p:nvPicPr>
          <p:cNvPr id="414" name="Google Shape;414;p59"/>
          <p:cNvPicPr preferRelativeResize="0"/>
          <p:nvPr/>
        </p:nvPicPr>
        <p:blipFill>
          <a:blip r:embed="rId3">
            <a:alphaModFix/>
          </a:blip>
          <a:stretch>
            <a:fillRect/>
          </a:stretch>
        </p:blipFill>
        <p:spPr>
          <a:xfrm>
            <a:off x="4758752" y="1426540"/>
            <a:ext cx="4086103" cy="1931994"/>
          </a:xfrm>
          <a:prstGeom prst="rect">
            <a:avLst/>
          </a:prstGeom>
          <a:noFill/>
          <a:ln>
            <a:noFill/>
          </a:ln>
        </p:spPr>
      </p:pic>
      <p:sp>
        <p:nvSpPr>
          <p:cNvPr id="415" name="Google Shape;415;p59"/>
          <p:cNvSpPr txBox="1"/>
          <p:nvPr/>
        </p:nvSpPr>
        <p:spPr>
          <a:xfrm>
            <a:off x="4424192" y="3358534"/>
            <a:ext cx="5344200" cy="1714800"/>
          </a:xfrm>
          <a:prstGeom prst="rect">
            <a:avLst/>
          </a:prstGeom>
          <a:noFill/>
          <a:ln>
            <a:noFill/>
          </a:ln>
        </p:spPr>
        <p:txBody>
          <a:bodyPr anchorCtr="0" anchor="t" bIns="100800" lIns="100800" spcFirstLastPara="1" rIns="100800" wrap="square" tIns="100800">
            <a:noAutofit/>
          </a:bodyPr>
          <a:lstStyle/>
          <a:p>
            <a:pPr indent="0" lvl="0" marL="0" marR="38100" rtl="0" algn="l">
              <a:lnSpc>
                <a:spcPct val="128571"/>
              </a:lnSpc>
              <a:spcBef>
                <a:spcPts val="0"/>
              </a:spcBef>
              <a:spcAft>
                <a:spcPts val="0"/>
              </a:spcAft>
              <a:buClr>
                <a:schemeClr val="dk1"/>
              </a:buClr>
              <a:buSzPts val="1200"/>
              <a:buFont typeface="Arial"/>
              <a:buNone/>
            </a:pPr>
            <a:r>
              <a:rPr lang="es-ES" sz="1800"/>
              <a:t>The </a:t>
            </a:r>
            <a:r>
              <a:rPr lang="es-ES" sz="1800">
                <a:solidFill>
                  <a:srgbClr val="CC0000"/>
                </a:solidFill>
              </a:rPr>
              <a:t>Ferias </a:t>
            </a:r>
            <a:r>
              <a:rPr lang="es-ES" sz="1800"/>
              <a:t>usually coincide with the second weekend of June. Children can enjoy with the "cacharritos", also installed in the Berrocal. There are cheerful “cañas” in the downtown area in the morning with comparsas, charangas and peñas..</a:t>
            </a:r>
            <a:endParaRPr sz="1800"/>
          </a:p>
        </p:txBody>
      </p:sp>
      <p:pic>
        <p:nvPicPr>
          <p:cNvPr id="416" name="Google Shape;416;p59"/>
          <p:cNvPicPr preferRelativeResize="0"/>
          <p:nvPr/>
        </p:nvPicPr>
        <p:blipFill>
          <a:blip r:embed="rId4">
            <a:alphaModFix/>
          </a:blip>
          <a:stretch>
            <a:fillRect/>
          </a:stretch>
        </p:blipFill>
        <p:spPr>
          <a:xfrm>
            <a:off x="874998" y="3208075"/>
            <a:ext cx="3365197" cy="19319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1000"/>
                                        <p:tgtEl>
                                          <p:spTgt spid="4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1000"/>
                                        <p:tgtEl>
                                          <p:spTgt spid="414"/>
                                        </p:tgtEl>
                                        <p:attrNameLst>
                                          <p:attrName>ppt_w</p:attrName>
                                        </p:attrNameLst>
                                      </p:cBhvr>
                                      <p:tavLst>
                                        <p:tav fmla="" tm="0">
                                          <p:val>
                                            <p:strVal val="0"/>
                                          </p:val>
                                        </p:tav>
                                        <p:tav fmla="" tm="100000">
                                          <p:val>
                                            <p:strVal val="#ppt_w"/>
                                          </p:val>
                                        </p:tav>
                                      </p:tavLst>
                                    </p:anim>
                                    <p:anim calcmode="lin" valueType="num">
                                      <p:cBhvr additive="base">
                                        <p:cTn dur="1000"/>
                                        <p:tgtEl>
                                          <p:spTgt spid="4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1000"/>
                                        <p:tgtEl>
                                          <p:spTgt spid="416"/>
                                        </p:tgtEl>
                                        <p:attrNameLst>
                                          <p:attrName>ppt_w</p:attrName>
                                        </p:attrNameLst>
                                      </p:cBhvr>
                                      <p:tavLst>
                                        <p:tav fmla="" tm="0">
                                          <p:val>
                                            <p:strVal val="0"/>
                                          </p:val>
                                        </p:tav>
                                        <p:tav fmla="" tm="100000">
                                          <p:val>
                                            <p:strVal val="#ppt_w"/>
                                          </p:val>
                                        </p:tav>
                                      </p:tavLst>
                                    </p:anim>
                                    <p:anim calcmode="lin" valueType="num">
                                      <p:cBhvr additive="base">
                                        <p:cTn dur="1000"/>
                                        <p:tgtEl>
                                          <p:spTgt spid="4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60"/>
          <p:cNvSpPr txBox="1"/>
          <p:nvPr/>
        </p:nvSpPr>
        <p:spPr>
          <a:xfrm>
            <a:off x="1006200" y="404400"/>
            <a:ext cx="8185200" cy="614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a:solidFill>
                  <a:srgbClr val="FFFFFF"/>
                </a:solidFill>
              </a:rPr>
              <a:t>Our school: Perez Comendador  School</a:t>
            </a:r>
            <a:endParaRPr b="1" sz="3300" strike="noStrike">
              <a:solidFill>
                <a:srgbClr val="FFFFFF"/>
              </a:solidFill>
              <a:latin typeface="Arial"/>
              <a:ea typeface="Arial"/>
              <a:cs typeface="Arial"/>
              <a:sym typeface="Arial"/>
            </a:endParaRPr>
          </a:p>
        </p:txBody>
      </p:sp>
      <p:sp>
        <p:nvSpPr>
          <p:cNvPr id="422" name="Google Shape;422;p60"/>
          <p:cNvSpPr txBox="1"/>
          <p:nvPr/>
        </p:nvSpPr>
        <p:spPr>
          <a:xfrm>
            <a:off x="1057400" y="977552"/>
            <a:ext cx="7985700" cy="4247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000"/>
              </a:spcBef>
              <a:spcAft>
                <a:spcPts val="0"/>
              </a:spcAft>
              <a:buNone/>
            </a:pPr>
            <a:r>
              <a:rPr lang="es-ES"/>
              <a:t>                			            </a:t>
            </a:r>
            <a:r>
              <a:rPr lang="es-ES"/>
              <a:t>	</a:t>
            </a:r>
            <a:endParaRPr/>
          </a:p>
          <a:p>
            <a:pPr indent="0" lvl="0" marL="3200400" rtl="0" algn="l">
              <a:lnSpc>
                <a:spcPct val="115000"/>
              </a:lnSpc>
              <a:spcBef>
                <a:spcPts val="1400"/>
              </a:spcBef>
              <a:spcAft>
                <a:spcPts val="0"/>
              </a:spcAft>
              <a:buNone/>
            </a:pPr>
            <a:r>
              <a:rPr lang="es-ES"/>
              <a:t>This High School is at 20 “Virgen del Puerto” avenue</a:t>
            </a:r>
            <a:r>
              <a:rPr lang="es-ES"/>
              <a:t> in Plasencia.                                                         </a:t>
            </a:r>
            <a:endParaRPr/>
          </a:p>
          <a:p>
            <a:pPr indent="0" lvl="0" marL="3200400" rtl="0" algn="l">
              <a:lnSpc>
                <a:spcPct val="115000"/>
              </a:lnSpc>
              <a:spcBef>
                <a:spcPts val="1400"/>
              </a:spcBef>
              <a:spcAft>
                <a:spcPts val="0"/>
              </a:spcAft>
              <a:buNone/>
            </a:pPr>
            <a:r>
              <a:rPr lang="es-ES"/>
              <a:t>  </a:t>
            </a:r>
            <a:r>
              <a:rPr lang="es-ES"/>
              <a:t>It is made up of several buildings where different classroom  are located. </a:t>
            </a:r>
            <a:endParaRPr/>
          </a:p>
          <a:p>
            <a:pPr indent="0" lvl="0" marL="3200400" rtl="0" algn="l">
              <a:lnSpc>
                <a:spcPct val="115000"/>
              </a:lnSpc>
              <a:spcBef>
                <a:spcPts val="1400"/>
              </a:spcBef>
              <a:spcAft>
                <a:spcPts val="0"/>
              </a:spcAft>
              <a:buNone/>
            </a:pPr>
            <a:r>
              <a:t/>
            </a:r>
            <a:endParaRPr/>
          </a:p>
          <a:p>
            <a:pPr indent="0" lvl="0" marL="0" rtl="0" algn="l">
              <a:lnSpc>
                <a:spcPct val="115000"/>
              </a:lnSpc>
              <a:spcBef>
                <a:spcPts val="1400"/>
              </a:spcBef>
              <a:spcAft>
                <a:spcPts val="0"/>
              </a:spcAft>
              <a:buNone/>
            </a:pPr>
            <a:r>
              <a:rPr lang="es-ES"/>
              <a:t>Pérez Comendador High School is named in honour of Enrique Pérez </a:t>
            </a:r>
            <a:endParaRPr/>
          </a:p>
          <a:p>
            <a:pPr indent="0" lvl="0" marL="0" rtl="0" algn="l">
              <a:lnSpc>
                <a:spcPct val="115000"/>
              </a:lnSpc>
              <a:spcBef>
                <a:spcPts val="1400"/>
              </a:spcBef>
              <a:spcAft>
                <a:spcPts val="0"/>
              </a:spcAft>
              <a:buNone/>
            </a:pPr>
            <a:r>
              <a:rPr lang="es-ES"/>
              <a:t>Comendador, a sculptor who born in Hervás, in 1900. </a:t>
            </a:r>
            <a:endParaRPr/>
          </a:p>
          <a:p>
            <a:pPr indent="0" lvl="0" marL="0" rtl="0" algn="l">
              <a:lnSpc>
                <a:spcPct val="115000"/>
              </a:lnSpc>
              <a:spcBef>
                <a:spcPts val="1400"/>
              </a:spcBef>
              <a:spcAft>
                <a:spcPts val="0"/>
              </a:spcAft>
              <a:buNone/>
            </a:pPr>
            <a:r>
              <a:rPr lang="es-ES"/>
              <a:t>He got lots of awards. He was married to a famous French</a:t>
            </a:r>
            <a:endParaRPr/>
          </a:p>
          <a:p>
            <a:pPr indent="0" lvl="0" marL="0" rtl="0" algn="l">
              <a:lnSpc>
                <a:spcPct val="115000"/>
              </a:lnSpc>
              <a:spcBef>
                <a:spcPts val="1400"/>
              </a:spcBef>
              <a:spcAft>
                <a:spcPts val="0"/>
              </a:spcAft>
              <a:buNone/>
            </a:pPr>
            <a:r>
              <a:rPr lang="es-ES"/>
              <a:t>painter called Madeleine Leroux.</a:t>
            </a:r>
            <a:endParaRPr/>
          </a:p>
          <a:p>
            <a:pPr indent="0" lvl="0" marL="0" rtl="0" algn="l">
              <a:lnSpc>
                <a:spcPct val="115000"/>
              </a:lnSpc>
              <a:spcBef>
                <a:spcPts val="1400"/>
              </a:spcBef>
              <a:spcAft>
                <a:spcPts val="0"/>
              </a:spcAft>
              <a:buNone/>
            </a:pPr>
            <a:r>
              <a:rPr lang="es-ES"/>
              <a:t>Our library is called Madelein Leroux.</a:t>
            </a:r>
            <a:endParaRPr/>
          </a:p>
          <a:p>
            <a:pPr indent="0" lvl="0" marL="3200400" rtl="0" algn="l">
              <a:lnSpc>
                <a:spcPct val="115000"/>
              </a:lnSpc>
              <a:spcBef>
                <a:spcPts val="1400"/>
              </a:spcBef>
              <a:spcAft>
                <a:spcPts val="1400"/>
              </a:spcAft>
              <a:buClr>
                <a:schemeClr val="dk1"/>
              </a:buClr>
              <a:buSzPts val="1100"/>
              <a:buFont typeface="Arial"/>
              <a:buNone/>
            </a:pPr>
            <a:r>
              <a:t/>
            </a:r>
            <a:endParaRPr/>
          </a:p>
        </p:txBody>
      </p:sp>
      <p:pic>
        <p:nvPicPr>
          <p:cNvPr id="423" name="Google Shape;423;p60"/>
          <p:cNvPicPr preferRelativeResize="0"/>
          <p:nvPr/>
        </p:nvPicPr>
        <p:blipFill>
          <a:blip r:embed="rId3">
            <a:alphaModFix/>
          </a:blip>
          <a:stretch>
            <a:fillRect/>
          </a:stretch>
        </p:blipFill>
        <p:spPr>
          <a:xfrm>
            <a:off x="1548425" y="1109225"/>
            <a:ext cx="2163300" cy="2050675"/>
          </a:xfrm>
          <a:prstGeom prst="rect">
            <a:avLst/>
          </a:prstGeom>
          <a:noFill/>
          <a:ln>
            <a:noFill/>
          </a:ln>
        </p:spPr>
      </p:pic>
      <p:pic>
        <p:nvPicPr>
          <p:cNvPr id="424" name="Google Shape;424;p60"/>
          <p:cNvPicPr preferRelativeResize="0"/>
          <p:nvPr/>
        </p:nvPicPr>
        <p:blipFill>
          <a:blip r:embed="rId4">
            <a:alphaModFix/>
          </a:blip>
          <a:stretch>
            <a:fillRect/>
          </a:stretch>
        </p:blipFill>
        <p:spPr>
          <a:xfrm>
            <a:off x="6831575" y="3041900"/>
            <a:ext cx="2442750" cy="2182875"/>
          </a:xfrm>
          <a:prstGeom prst="rect">
            <a:avLst/>
          </a:prstGeom>
          <a:noFill/>
          <a:ln>
            <a:noFill/>
          </a:ln>
        </p:spPr>
      </p:pic>
      <p:pic>
        <p:nvPicPr>
          <p:cNvPr id="425" name="Google Shape;425;p60"/>
          <p:cNvPicPr preferRelativeResize="0"/>
          <p:nvPr/>
        </p:nvPicPr>
        <p:blipFill>
          <a:blip r:embed="rId5">
            <a:alphaModFix/>
          </a:blip>
          <a:stretch>
            <a:fillRect/>
          </a:stretch>
        </p:blipFill>
        <p:spPr>
          <a:xfrm>
            <a:off x="6588475" y="886850"/>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1000"/>
                                        <p:tgtEl>
                                          <p:spTgt spid="4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1000"/>
                                        <p:tgtEl>
                                          <p:spTgt spid="4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1"/>
          <p:cNvSpPr txBox="1"/>
          <p:nvPr>
            <p:ph idx="1" type="body"/>
          </p:nvPr>
        </p:nvSpPr>
        <p:spPr>
          <a:xfrm>
            <a:off x="728750" y="808450"/>
            <a:ext cx="8460300" cy="4159500"/>
          </a:xfrm>
          <a:prstGeom prst="rect">
            <a:avLst/>
          </a:prstGeom>
        </p:spPr>
        <p:txBody>
          <a:bodyPr anchorCtr="0" anchor="t" bIns="0" lIns="0" spcFirstLastPara="1" rIns="0" wrap="square" tIns="0">
            <a:noAutofit/>
          </a:bodyPr>
          <a:lstStyle/>
          <a:p>
            <a:pPr indent="457200" lvl="0" marL="3200400" rtl="0" algn="l">
              <a:lnSpc>
                <a:spcPct val="115000"/>
              </a:lnSpc>
              <a:spcBef>
                <a:spcPts val="1000"/>
              </a:spcBef>
              <a:spcAft>
                <a:spcPts val="0"/>
              </a:spcAft>
              <a:buClr>
                <a:schemeClr val="dk1"/>
              </a:buClr>
              <a:buSzPts val="1100"/>
              <a:buFont typeface="Arial"/>
              <a:buNone/>
            </a:pPr>
            <a:r>
              <a:rPr lang="es-ES"/>
              <a:t>The following studies are taught at our High School: General Certificate of Secundary Education (GCSE), General Certificate of Education(GCE), Vocational Education and Taining(VET), Certificate of Higher Education (HNC), related to health, administration and finance, food and pastry, construction projects and clinical diagnostic laboratory.</a:t>
            </a:r>
            <a:endParaRPr/>
          </a:p>
          <a:p>
            <a:pPr indent="0" lvl="0" marL="0" rtl="0" algn="l">
              <a:lnSpc>
                <a:spcPct val="115000"/>
              </a:lnSpc>
              <a:spcBef>
                <a:spcPts val="1200"/>
              </a:spcBef>
              <a:spcAft>
                <a:spcPts val="0"/>
              </a:spcAft>
              <a:buNone/>
            </a:pPr>
            <a:r>
              <a:rPr lang="es-ES"/>
              <a:t>Since 2004, It has had a bilingual section and </a:t>
            </a:r>
            <a:endParaRPr/>
          </a:p>
          <a:p>
            <a:pPr indent="0" lvl="0" marL="0" rtl="0" algn="l">
              <a:lnSpc>
                <a:spcPct val="115000"/>
              </a:lnSpc>
              <a:spcBef>
                <a:spcPts val="1400"/>
              </a:spcBef>
              <a:spcAft>
                <a:spcPts val="0"/>
              </a:spcAft>
              <a:buNone/>
            </a:pPr>
            <a:r>
              <a:rPr lang="es-ES"/>
              <a:t>has participated in Erasmus projects, </a:t>
            </a:r>
            <a:endParaRPr/>
          </a:p>
          <a:p>
            <a:pPr indent="0" lvl="0" marL="0" rtl="0" algn="l">
              <a:lnSpc>
                <a:spcPct val="115000"/>
              </a:lnSpc>
              <a:spcBef>
                <a:spcPts val="1400"/>
              </a:spcBef>
              <a:spcAft>
                <a:spcPts val="0"/>
              </a:spcAft>
              <a:buClr>
                <a:schemeClr val="dk1"/>
              </a:buClr>
              <a:buSzPts val="1100"/>
              <a:buFont typeface="Arial"/>
              <a:buNone/>
            </a:pPr>
            <a:r>
              <a:rPr lang="es-ES"/>
              <a:t>“Peer support programme” and the “Lobo” project to prevent bullying.</a:t>
            </a:r>
            <a:endParaRPr/>
          </a:p>
          <a:p>
            <a:pPr indent="0" lvl="0" marL="0" rtl="0" algn="l">
              <a:spcBef>
                <a:spcPts val="1400"/>
              </a:spcBef>
              <a:spcAft>
                <a:spcPts val="0"/>
              </a:spcAft>
              <a:buNone/>
            </a:pPr>
            <a:r>
              <a:t/>
            </a:r>
            <a:endParaRPr/>
          </a:p>
        </p:txBody>
      </p:sp>
      <p:pic>
        <p:nvPicPr>
          <p:cNvPr id="431" name="Google Shape;431;p61"/>
          <p:cNvPicPr preferRelativeResize="0"/>
          <p:nvPr/>
        </p:nvPicPr>
        <p:blipFill>
          <a:blip r:embed="rId3">
            <a:alphaModFix/>
          </a:blip>
          <a:stretch>
            <a:fillRect/>
          </a:stretch>
        </p:blipFill>
        <p:spPr>
          <a:xfrm>
            <a:off x="854000" y="1104475"/>
            <a:ext cx="2914974" cy="2307375"/>
          </a:xfrm>
          <a:prstGeom prst="rect">
            <a:avLst/>
          </a:prstGeom>
          <a:noFill/>
          <a:ln>
            <a:noFill/>
          </a:ln>
        </p:spPr>
      </p:pic>
      <p:pic>
        <p:nvPicPr>
          <p:cNvPr id="432" name="Google Shape;432;p61"/>
          <p:cNvPicPr preferRelativeResize="0"/>
          <p:nvPr/>
        </p:nvPicPr>
        <p:blipFill>
          <a:blip r:embed="rId4">
            <a:alphaModFix/>
          </a:blip>
          <a:stretch>
            <a:fillRect/>
          </a:stretch>
        </p:blipFill>
        <p:spPr>
          <a:xfrm>
            <a:off x="6205725" y="3411850"/>
            <a:ext cx="2656600" cy="1099675"/>
          </a:xfrm>
          <a:prstGeom prst="rect">
            <a:avLst/>
          </a:prstGeom>
          <a:noFill/>
          <a:ln>
            <a:noFill/>
          </a:ln>
        </p:spPr>
      </p:pic>
      <p:pic>
        <p:nvPicPr>
          <p:cNvPr id="433" name="Google Shape;433;p61"/>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1000"/>
                                        <p:tgtEl>
                                          <p:spTgt spid="430"/>
                                        </p:tgtEl>
                                        <p:attrNameLst>
                                          <p:attrName>ppt_w</p:attrName>
                                        </p:attrNameLst>
                                      </p:cBhvr>
                                      <p:tavLst>
                                        <p:tav fmla="" tm="0">
                                          <p:val>
                                            <p:strVal val="0"/>
                                          </p:val>
                                        </p:tav>
                                        <p:tav fmla="" tm="100000">
                                          <p:val>
                                            <p:strVal val="#ppt_w"/>
                                          </p:val>
                                        </p:tav>
                                      </p:tavLst>
                                    </p:anim>
                                    <p:anim calcmode="lin" valueType="num">
                                      <p:cBhvr additive="base">
                                        <p:cTn dur="1000"/>
                                        <p:tgtEl>
                                          <p:spTgt spid="4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2"/>
          <p:cNvSpPr txBox="1"/>
          <p:nvPr>
            <p:ph type="title"/>
          </p:nvPr>
        </p:nvSpPr>
        <p:spPr>
          <a:xfrm>
            <a:off x="2597300" y="342000"/>
            <a:ext cx="4677900" cy="93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s-ES" sz="2400">
                <a:solidFill>
                  <a:srgbClr val="FFFFFF"/>
                </a:solidFill>
              </a:rPr>
              <a:t>      PLASENCIA (Extremadura)</a:t>
            </a:r>
            <a:endParaRPr sz="2400">
              <a:solidFill>
                <a:srgbClr val="FFFFFF"/>
              </a:solidFill>
            </a:endParaRPr>
          </a:p>
        </p:txBody>
      </p:sp>
      <p:sp>
        <p:nvSpPr>
          <p:cNvPr id="157" name="Google Shape;157;p32"/>
          <p:cNvSpPr txBox="1"/>
          <p:nvPr>
            <p:ph idx="1" type="body"/>
          </p:nvPr>
        </p:nvSpPr>
        <p:spPr>
          <a:xfrm>
            <a:off x="1430600" y="1196675"/>
            <a:ext cx="3709800" cy="377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s-ES"/>
              <a:t>Our autonomous community, </a:t>
            </a:r>
            <a:r>
              <a:rPr lang="es-ES">
                <a:solidFill>
                  <a:srgbClr val="38761D"/>
                </a:solidFill>
              </a:rPr>
              <a:t>Extremadura</a:t>
            </a:r>
            <a:r>
              <a:rPr lang="es-ES"/>
              <a:t>, is located in the centre west of our country. It is made up of two regions, Cáceres and Badajoz. Plasencia, our city, is in the north of Cáceres. It is not a dry area as many people think. We are surrounded by rivers, natural gorges and mountain ranges, so there is a lot of green. There are 40,141 inhabitants in what people call “</a:t>
            </a:r>
            <a:r>
              <a:rPr lang="es-ES">
                <a:solidFill>
                  <a:srgbClr val="CC0000"/>
                </a:solidFill>
              </a:rPr>
              <a:t>La perla del Jerte”</a:t>
            </a:r>
            <a:r>
              <a:rPr lang="es-ES"/>
              <a:t>, “the pearl of the River Jerte”</a:t>
            </a:r>
            <a:endParaRPr/>
          </a:p>
          <a:p>
            <a:pPr indent="0" lvl="0" marL="0" rtl="0" algn="l">
              <a:spcBef>
                <a:spcPts val="0"/>
              </a:spcBef>
              <a:spcAft>
                <a:spcPts val="0"/>
              </a:spcAft>
              <a:buNone/>
            </a:pPr>
            <a:r>
              <a:t/>
            </a:r>
            <a:endParaRPr/>
          </a:p>
        </p:txBody>
      </p:sp>
      <p:sp>
        <p:nvSpPr>
          <p:cNvPr id="158" name="Google Shape;158;p32"/>
          <p:cNvSpPr txBox="1"/>
          <p:nvPr>
            <p:ph idx="2" type="body"/>
          </p:nvPr>
        </p:nvSpPr>
        <p:spPr>
          <a:xfrm>
            <a:off x="5140440" y="1368000"/>
            <a:ext cx="3952500" cy="360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9" name="Google Shape;159;p32"/>
          <p:cNvPicPr preferRelativeResize="0"/>
          <p:nvPr/>
        </p:nvPicPr>
        <p:blipFill>
          <a:blip r:embed="rId3">
            <a:alphaModFix/>
          </a:blip>
          <a:stretch>
            <a:fillRect/>
          </a:stretch>
        </p:blipFill>
        <p:spPr>
          <a:xfrm>
            <a:off x="5140450" y="1074300"/>
            <a:ext cx="3952500" cy="2080576"/>
          </a:xfrm>
          <a:prstGeom prst="rect">
            <a:avLst/>
          </a:prstGeom>
          <a:noFill/>
          <a:ln>
            <a:noFill/>
          </a:ln>
        </p:spPr>
      </p:pic>
      <p:pic>
        <p:nvPicPr>
          <p:cNvPr id="160" name="Google Shape;160;p32"/>
          <p:cNvPicPr preferRelativeResize="0"/>
          <p:nvPr/>
        </p:nvPicPr>
        <p:blipFill>
          <a:blip r:embed="rId4">
            <a:alphaModFix/>
          </a:blip>
          <a:stretch>
            <a:fillRect/>
          </a:stretch>
        </p:blipFill>
        <p:spPr>
          <a:xfrm>
            <a:off x="5398575" y="3413225"/>
            <a:ext cx="3395450" cy="1890174"/>
          </a:xfrm>
          <a:prstGeom prst="rect">
            <a:avLst/>
          </a:prstGeom>
          <a:noFill/>
          <a:ln>
            <a:noFill/>
          </a:ln>
        </p:spPr>
      </p:pic>
      <p:pic>
        <p:nvPicPr>
          <p:cNvPr id="161" name="Google Shape;161;p32"/>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3"/>
          <p:cNvSpPr txBox="1"/>
          <p:nvPr/>
        </p:nvSpPr>
        <p:spPr>
          <a:xfrm>
            <a:off x="1166350" y="446425"/>
            <a:ext cx="79146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3000">
                <a:solidFill>
                  <a:srgbClr val="64001F"/>
                </a:solidFill>
              </a:rPr>
              <a:t>  PLASENCIA’S FLAG </a:t>
            </a:r>
            <a:r>
              <a:rPr lang="es-ES" sz="3000">
                <a:solidFill>
                  <a:srgbClr val="548235"/>
                </a:solidFill>
              </a:rPr>
              <a:t>AND ETYMOLOGY</a:t>
            </a:r>
            <a:endParaRPr sz="3000"/>
          </a:p>
        </p:txBody>
      </p:sp>
      <p:sp>
        <p:nvSpPr>
          <p:cNvPr id="167" name="Google Shape;167;p33"/>
          <p:cNvSpPr txBox="1"/>
          <p:nvPr/>
        </p:nvSpPr>
        <p:spPr>
          <a:xfrm>
            <a:off x="718250" y="1213225"/>
            <a:ext cx="2743200" cy="1900200"/>
          </a:xfrm>
          <a:prstGeom prst="rect">
            <a:avLst/>
          </a:prstGeom>
          <a:solidFill>
            <a:srgbClr val="64001F"/>
          </a:solid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b="1" lang="es-ES" sz="1800">
                <a:solidFill>
                  <a:schemeClr val="dk1"/>
                </a:solidFill>
              </a:rPr>
              <a:t>FLAG</a:t>
            </a:r>
            <a:r>
              <a:rPr lang="es-ES" sz="1800">
                <a:solidFill>
                  <a:schemeClr val="dk1"/>
                </a:solidFill>
              </a:rPr>
              <a:t>: it is divided into two parts, with Plasencia’s badge in the middle; its top part is magenta and its low part is green.</a:t>
            </a:r>
            <a:endParaRPr sz="1800">
              <a:solidFill>
                <a:schemeClr val="dk1"/>
              </a:solidFill>
            </a:endParaRPr>
          </a:p>
          <a:p>
            <a:pPr indent="0" lvl="0" marL="0" rtl="0" algn="l">
              <a:spcBef>
                <a:spcPts val="0"/>
              </a:spcBef>
              <a:spcAft>
                <a:spcPts val="0"/>
              </a:spcAft>
              <a:buNone/>
            </a:pPr>
            <a:r>
              <a:t/>
            </a:r>
            <a:endParaRPr sz="1800"/>
          </a:p>
        </p:txBody>
      </p:sp>
      <p:pic>
        <p:nvPicPr>
          <p:cNvPr id="168" name="Google Shape;168;p33"/>
          <p:cNvPicPr preferRelativeResize="0"/>
          <p:nvPr/>
        </p:nvPicPr>
        <p:blipFill>
          <a:blip r:embed="rId3">
            <a:alphaModFix/>
          </a:blip>
          <a:stretch>
            <a:fillRect/>
          </a:stretch>
        </p:blipFill>
        <p:spPr>
          <a:xfrm>
            <a:off x="3461450" y="1213225"/>
            <a:ext cx="2852094" cy="1900200"/>
          </a:xfrm>
          <a:prstGeom prst="rect">
            <a:avLst/>
          </a:prstGeom>
          <a:noFill/>
          <a:ln>
            <a:noFill/>
          </a:ln>
        </p:spPr>
      </p:pic>
      <p:sp>
        <p:nvSpPr>
          <p:cNvPr id="169" name="Google Shape;169;p33"/>
          <p:cNvSpPr txBox="1"/>
          <p:nvPr/>
        </p:nvSpPr>
        <p:spPr>
          <a:xfrm>
            <a:off x="718250" y="3113425"/>
            <a:ext cx="5595300" cy="2228100"/>
          </a:xfrm>
          <a:prstGeom prst="rect">
            <a:avLst/>
          </a:prstGeom>
          <a:solidFill>
            <a:srgbClr val="548235"/>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s-ES" sz="1800">
                <a:solidFill>
                  <a:schemeClr val="dk1"/>
                </a:solidFill>
              </a:rPr>
              <a:t>BADGE</a:t>
            </a:r>
            <a:r>
              <a:rPr lang="es-ES" sz="1800">
                <a:solidFill>
                  <a:schemeClr val="dk1"/>
                </a:solidFill>
              </a:rPr>
              <a:t>: It is one of the oldest badges of the province. Alfonso VIII described it like:</a:t>
            </a:r>
            <a:endParaRPr sz="18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s-ES" sz="1800">
                <a:solidFill>
                  <a:schemeClr val="dk1"/>
                </a:solidFill>
              </a:rPr>
              <a:t>“</a:t>
            </a:r>
            <a:r>
              <a:rPr b="1" i="1" lang="es-ES" sz="1800">
                <a:solidFill>
                  <a:srgbClr val="FFFF00"/>
                </a:solidFill>
              </a:rPr>
              <a:t>In a silver field, a golden tower, accompanied by an uprooted pine tree on its right, and an, also uprooted, holm oak on its left. On the top, an open royal crown</a:t>
            </a:r>
            <a:r>
              <a:rPr lang="es-ES" sz="1800">
                <a:solidFill>
                  <a:schemeClr val="dk1"/>
                </a:solidFill>
              </a:rPr>
              <a:t>”. The badge also has the city’s motto on it.</a:t>
            </a:r>
            <a:endParaRPr sz="1800">
              <a:solidFill>
                <a:schemeClr val="dk1"/>
              </a:solidFill>
            </a:endParaRPr>
          </a:p>
          <a:p>
            <a:pPr indent="0" lvl="0" marL="0" rtl="0" algn="l">
              <a:spcBef>
                <a:spcPts val="0"/>
              </a:spcBef>
              <a:spcAft>
                <a:spcPts val="0"/>
              </a:spcAft>
              <a:buNone/>
            </a:pPr>
            <a:r>
              <a:t/>
            </a:r>
            <a:endParaRPr/>
          </a:p>
        </p:txBody>
      </p:sp>
      <p:sp>
        <p:nvSpPr>
          <p:cNvPr id="170" name="Google Shape;170;p33"/>
          <p:cNvSpPr txBox="1"/>
          <p:nvPr/>
        </p:nvSpPr>
        <p:spPr>
          <a:xfrm>
            <a:off x="6313550" y="3994525"/>
            <a:ext cx="3074400" cy="13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ES" sz="1800">
                <a:solidFill>
                  <a:schemeClr val="dk1"/>
                </a:solidFill>
              </a:rPr>
              <a:t>ETYMOLOGY</a:t>
            </a:r>
            <a:r>
              <a:rPr lang="es-ES" sz="1800">
                <a:solidFill>
                  <a:schemeClr val="dk1"/>
                </a:solidFill>
              </a:rPr>
              <a:t>: The name of Plasencia comes from its motto, specifically from the Word “</a:t>
            </a:r>
            <a:r>
              <a:rPr i="1" lang="es-ES" sz="1800">
                <a:solidFill>
                  <a:schemeClr val="dk1"/>
                </a:solidFill>
              </a:rPr>
              <a:t>placeat</a:t>
            </a:r>
            <a:r>
              <a:rPr lang="es-ES" sz="1800">
                <a:solidFill>
                  <a:schemeClr val="dk1"/>
                </a:solidFill>
              </a:rPr>
              <a:t>” (to please).</a:t>
            </a:r>
            <a:endParaRPr sz="1800">
              <a:solidFill>
                <a:schemeClr val="dk1"/>
              </a:solidFill>
            </a:endParaRPr>
          </a:p>
          <a:p>
            <a:pPr indent="0" lvl="0" marL="0" rtl="0" algn="l">
              <a:spcBef>
                <a:spcPts val="0"/>
              </a:spcBef>
              <a:spcAft>
                <a:spcPts val="0"/>
              </a:spcAft>
              <a:buNone/>
            </a:pPr>
            <a:r>
              <a:t/>
            </a:r>
            <a:endParaRPr/>
          </a:p>
        </p:txBody>
      </p:sp>
      <p:sp>
        <p:nvSpPr>
          <p:cNvPr id="171" name="Google Shape;171;p33"/>
          <p:cNvSpPr txBox="1"/>
          <p:nvPr/>
        </p:nvSpPr>
        <p:spPr>
          <a:xfrm>
            <a:off x="6313550" y="1213225"/>
            <a:ext cx="3168900" cy="213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ES" sz="1700">
                <a:solidFill>
                  <a:schemeClr val="dk1"/>
                </a:solidFill>
              </a:rPr>
              <a:t>MOTTO</a:t>
            </a:r>
            <a:r>
              <a:rPr lang="es-ES" sz="1700">
                <a:solidFill>
                  <a:schemeClr val="dk1"/>
                </a:solidFill>
              </a:rPr>
              <a:t>: It was created by Alfonso VIII for Plasencia at the end of the 12th century. The motto is written in Latin. It says: “</a:t>
            </a:r>
            <a:r>
              <a:rPr i="1" lang="es-ES" sz="1700">
                <a:solidFill>
                  <a:schemeClr val="dk1"/>
                </a:solidFill>
              </a:rPr>
              <a:t>Ut placeat Deo et hominibus</a:t>
            </a:r>
            <a:r>
              <a:rPr lang="es-ES" sz="1700">
                <a:solidFill>
                  <a:schemeClr val="dk1"/>
                </a:solidFill>
              </a:rPr>
              <a:t>”; that means: “</a:t>
            </a:r>
            <a:r>
              <a:rPr i="1" lang="es-ES" sz="1700">
                <a:solidFill>
                  <a:schemeClr val="dk1"/>
                </a:solidFill>
              </a:rPr>
              <a:t>To please God and humans</a:t>
            </a:r>
            <a:r>
              <a:rPr lang="es-ES" sz="1700">
                <a:solidFill>
                  <a:schemeClr val="dk1"/>
                </a:solidFill>
              </a:rPr>
              <a:t>”</a:t>
            </a:r>
            <a:endParaRPr sz="1700">
              <a:solidFill>
                <a:schemeClr val="dk1"/>
              </a:solidFill>
            </a:endParaRPr>
          </a:p>
          <a:p>
            <a:pPr indent="0" lvl="0" marL="0" rtl="0" algn="l">
              <a:spcBef>
                <a:spcPts val="0"/>
              </a:spcBef>
              <a:spcAft>
                <a:spcPts val="0"/>
              </a:spcAft>
              <a:buNone/>
            </a:pPr>
            <a:r>
              <a:t/>
            </a:r>
            <a:endParaRPr/>
          </a:p>
        </p:txBody>
      </p:sp>
      <p:sp>
        <p:nvSpPr>
          <p:cNvPr id="172" name="Google Shape;172;p33"/>
          <p:cNvSpPr txBox="1"/>
          <p:nvPr/>
        </p:nvSpPr>
        <p:spPr>
          <a:xfrm>
            <a:off x="6313550" y="3348325"/>
            <a:ext cx="3074400" cy="7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ES" sz="2000">
                <a:solidFill>
                  <a:srgbClr val="666666"/>
                </a:solidFill>
                <a:latin typeface="Lobster"/>
                <a:ea typeface="Lobster"/>
                <a:cs typeface="Lobster"/>
                <a:sym typeface="Lobster"/>
              </a:rPr>
              <a:t>Ut placeat Deo et hominibus</a:t>
            </a:r>
            <a:endParaRPr b="1" sz="2000">
              <a:solidFill>
                <a:srgbClr val="666666"/>
              </a:solidFill>
              <a:latin typeface="Lobster"/>
              <a:ea typeface="Lobster"/>
              <a:cs typeface="Lobster"/>
              <a:sym typeface="Lobster"/>
            </a:endParaRPr>
          </a:p>
          <a:p>
            <a:pPr indent="0" lvl="0" marL="0" rtl="0" algn="l">
              <a:spcBef>
                <a:spcPts val="0"/>
              </a:spcBef>
              <a:spcAft>
                <a:spcPts val="0"/>
              </a:spcAft>
              <a:buNone/>
            </a:pPr>
            <a:r>
              <a:t/>
            </a:r>
            <a:endParaRPr/>
          </a:p>
        </p:txBody>
      </p:sp>
      <p:pic>
        <p:nvPicPr>
          <p:cNvPr id="173" name="Google Shape;173;p33"/>
          <p:cNvPicPr preferRelativeResize="0"/>
          <p:nvPr/>
        </p:nvPicPr>
        <p:blipFill>
          <a:blip r:embed="rId4">
            <a:alphaModFix/>
          </a:blip>
          <a:stretch>
            <a:fillRect/>
          </a:stretch>
        </p:blipFill>
        <p:spPr>
          <a:xfrm>
            <a:off x="4024075" y="946050"/>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ppt_w</p:attrName>
                                        </p:attrNameLst>
                                      </p:cBhvr>
                                      <p:tavLst>
                                        <p:tav fmla="" tm="0">
                                          <p:val>
                                            <p:strVal val="0"/>
                                          </p:val>
                                        </p:tav>
                                        <p:tav fmla="" tm="100000">
                                          <p:val>
                                            <p:strVal val="#ppt_w"/>
                                          </p:val>
                                        </p:tav>
                                      </p:tavLst>
                                    </p:anim>
                                    <p:anim calcmode="lin" valueType="num">
                                      <p:cBhvr additive="base">
                                        <p:cTn dur="10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ppt_w</p:attrName>
                                        </p:attrNameLst>
                                      </p:cBhvr>
                                      <p:tavLst>
                                        <p:tav fmla="" tm="0">
                                          <p:val>
                                            <p:strVal val="0"/>
                                          </p:val>
                                        </p:tav>
                                        <p:tav fmla="" tm="100000">
                                          <p:val>
                                            <p:strVal val="#ppt_w"/>
                                          </p:val>
                                        </p:tav>
                                      </p:tavLst>
                                    </p:anim>
                                    <p:anim calcmode="lin" valueType="num">
                                      <p:cBhvr additive="base">
                                        <p:cTn dur="1000"/>
                                        <p:tgtEl>
                                          <p:spTgt spid="1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1000"/>
                                        <p:tgtEl>
                                          <p:spTgt spid="1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2918975" y="342000"/>
            <a:ext cx="3952500" cy="936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s-ES" sz="2400">
                <a:highlight>
                  <a:srgbClr val="00FF00"/>
                </a:highlight>
              </a:rPr>
              <a:t>BEFORE ALFONSO VIII</a:t>
            </a:r>
            <a:endParaRPr sz="2400">
              <a:highlight>
                <a:srgbClr val="00FF00"/>
              </a:highlight>
            </a:endParaRPr>
          </a:p>
        </p:txBody>
      </p:sp>
      <p:sp>
        <p:nvSpPr>
          <p:cNvPr id="179" name="Google Shape;179;p34"/>
          <p:cNvSpPr txBox="1"/>
          <p:nvPr>
            <p:ph idx="1" type="body"/>
          </p:nvPr>
        </p:nvSpPr>
        <p:spPr>
          <a:xfrm>
            <a:off x="990000" y="1368000"/>
            <a:ext cx="3952500" cy="36000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Clr>
                <a:schemeClr val="dk1"/>
              </a:buClr>
              <a:buSzPts val="1100"/>
              <a:buFont typeface="Arial"/>
              <a:buNone/>
            </a:pPr>
            <a:r>
              <a:rPr lang="es-ES" sz="1200">
                <a:solidFill>
                  <a:schemeClr val="dk1"/>
                </a:solidFill>
              </a:rPr>
              <a:t>•</a:t>
            </a:r>
            <a:r>
              <a:rPr lang="es-ES" sz="1400">
                <a:solidFill>
                  <a:schemeClr val="dk1"/>
                </a:solidFill>
                <a:latin typeface="Calibri"/>
                <a:ea typeface="Calibri"/>
                <a:cs typeface="Calibri"/>
                <a:sym typeface="Calibri"/>
              </a:rPr>
              <a:t>Near the city there is an archeologycal site of the Neolithic or the age of bronze, called </a:t>
            </a:r>
            <a:r>
              <a:rPr lang="es-ES" sz="1400">
                <a:solidFill>
                  <a:srgbClr val="CC0000"/>
                </a:solidFill>
                <a:latin typeface="Calibri"/>
                <a:ea typeface="Calibri"/>
                <a:cs typeface="Calibri"/>
                <a:sym typeface="Calibri"/>
              </a:rPr>
              <a:t>Boquique cave</a:t>
            </a:r>
            <a:r>
              <a:rPr lang="es-ES"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s-ES" sz="1400">
                <a:solidFill>
                  <a:schemeClr val="dk1"/>
                </a:solidFill>
              </a:rPr>
              <a:t>•</a:t>
            </a:r>
            <a:r>
              <a:rPr lang="es-ES" sz="1400">
                <a:solidFill>
                  <a:schemeClr val="dk1"/>
                </a:solidFill>
                <a:latin typeface="Calibri"/>
                <a:ea typeface="Calibri"/>
                <a:cs typeface="Calibri"/>
                <a:sym typeface="Calibri"/>
              </a:rPr>
              <a:t>Plasencia has been inhabited by different Pre-Roman nations like Celts or Vettones.</a:t>
            </a:r>
            <a:endParaRPr sz="1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s-ES" sz="1400">
                <a:solidFill>
                  <a:schemeClr val="dk1"/>
                </a:solidFill>
              </a:rPr>
              <a:t>•</a:t>
            </a:r>
            <a:r>
              <a:rPr lang="es-ES" sz="1400">
                <a:solidFill>
                  <a:schemeClr val="dk1"/>
                </a:solidFill>
                <a:latin typeface="Calibri"/>
                <a:ea typeface="Calibri"/>
                <a:cs typeface="Calibri"/>
                <a:sym typeface="Calibri"/>
              </a:rPr>
              <a:t>During the Roman Empire there was a military base, due to the ``Vía de la Plata´´, whichis an old way that joins the north and the south of the Iberian  peninsula.</a:t>
            </a:r>
            <a:endParaRPr sz="1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s-ES" sz="1400">
                <a:solidFill>
                  <a:schemeClr val="dk1"/>
                </a:solidFill>
              </a:rPr>
              <a:t>•</a:t>
            </a:r>
            <a:r>
              <a:rPr lang="es-ES" sz="1400">
                <a:solidFill>
                  <a:schemeClr val="dk1"/>
                </a:solidFill>
                <a:latin typeface="Calibri"/>
                <a:ea typeface="Calibri"/>
                <a:cs typeface="Calibri"/>
                <a:sym typeface="Calibri"/>
              </a:rPr>
              <a:t>Next, it became an Arabic fortress.</a:t>
            </a:r>
            <a:endParaRPr sz="1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s-ES" sz="1400">
                <a:solidFill>
                  <a:schemeClr val="dk1"/>
                </a:solidFill>
              </a:rPr>
              <a:t>•</a:t>
            </a:r>
            <a:r>
              <a:rPr lang="es-ES" sz="1400">
                <a:solidFill>
                  <a:schemeClr val="dk1"/>
                </a:solidFill>
                <a:latin typeface="Calibri"/>
                <a:ea typeface="Calibri"/>
                <a:cs typeface="Calibri"/>
                <a:sym typeface="Calibri"/>
              </a:rPr>
              <a:t>Some ruins of an Arabic tower have been found next to the Trujillo bridge and little countryside houses next to it. And a church of Saint Mary with a mill is mencioned, too.</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0" name="Google Shape;180;p34"/>
          <p:cNvSpPr txBox="1"/>
          <p:nvPr>
            <p:ph idx="2" type="body"/>
          </p:nvPr>
        </p:nvSpPr>
        <p:spPr>
          <a:xfrm>
            <a:off x="5140440" y="1368000"/>
            <a:ext cx="3952500" cy="360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81" name="Google Shape;181;p34"/>
          <p:cNvPicPr preferRelativeResize="0"/>
          <p:nvPr/>
        </p:nvPicPr>
        <p:blipFill rotWithShape="1">
          <a:blip r:embed="rId3">
            <a:alphaModFix/>
          </a:blip>
          <a:srcRect b="8760" l="7160" r="1739" t="-3270"/>
          <a:stretch/>
        </p:blipFill>
        <p:spPr>
          <a:xfrm>
            <a:off x="5140450" y="1278300"/>
            <a:ext cx="3705025" cy="3239050"/>
          </a:xfrm>
          <a:prstGeom prst="rect">
            <a:avLst/>
          </a:prstGeom>
          <a:noFill/>
          <a:ln>
            <a:noFill/>
          </a:ln>
        </p:spPr>
      </p:pic>
      <p:pic>
        <p:nvPicPr>
          <p:cNvPr id="182" name="Google Shape;182;p34"/>
          <p:cNvPicPr preferRelativeResize="0"/>
          <p:nvPr/>
        </p:nvPicPr>
        <p:blipFill>
          <a:blip r:embed="rId4">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5"/>
          <p:cNvSpPr txBox="1"/>
          <p:nvPr/>
        </p:nvSpPr>
        <p:spPr>
          <a:xfrm>
            <a:off x="3456000" y="342000"/>
            <a:ext cx="3168000" cy="9363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strike="noStrike">
              <a:solidFill>
                <a:srgbClr val="FFFFFF"/>
              </a:solidFill>
              <a:latin typeface="Arial"/>
              <a:ea typeface="Arial"/>
              <a:cs typeface="Arial"/>
              <a:sym typeface="Arial"/>
            </a:endParaRPr>
          </a:p>
        </p:txBody>
      </p:sp>
      <p:sp>
        <p:nvSpPr>
          <p:cNvPr id="188" name="Google Shape;188;p35"/>
          <p:cNvSpPr txBox="1"/>
          <p:nvPr/>
        </p:nvSpPr>
        <p:spPr>
          <a:xfrm>
            <a:off x="2956175" y="384900"/>
            <a:ext cx="3853200" cy="93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ES" sz="2400">
                <a:solidFill>
                  <a:schemeClr val="lt1"/>
                </a:solidFill>
              </a:rPr>
              <a:t>Plasencia after Alfonso VIII</a:t>
            </a:r>
            <a:endParaRPr sz="2400">
              <a:solidFill>
                <a:schemeClr val="lt1"/>
              </a:solidFill>
            </a:endParaRPr>
          </a:p>
        </p:txBody>
      </p:sp>
      <p:sp>
        <p:nvSpPr>
          <p:cNvPr id="189" name="Google Shape;189;p35"/>
          <p:cNvSpPr txBox="1"/>
          <p:nvPr/>
        </p:nvSpPr>
        <p:spPr>
          <a:xfrm>
            <a:off x="1096925" y="1137200"/>
            <a:ext cx="3954600" cy="229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ES" sz="1800"/>
              <a:t>Plasencia's history started in 1186, when king Alfonso VIII of Castile founded the city after conquering the place from the Almohades. There is an Alfonso VIII statue galloping a horse in his honor.</a:t>
            </a:r>
            <a:endParaRPr sz="1800"/>
          </a:p>
          <a:p>
            <a:pPr indent="0" lvl="0" marL="0" rtl="0" algn="l">
              <a:spcBef>
                <a:spcPts val="0"/>
              </a:spcBef>
              <a:spcAft>
                <a:spcPts val="0"/>
              </a:spcAft>
              <a:buNone/>
            </a:pPr>
            <a:r>
              <a:t/>
            </a:r>
            <a:endParaRPr/>
          </a:p>
        </p:txBody>
      </p:sp>
      <p:pic>
        <p:nvPicPr>
          <p:cNvPr id="190" name="Google Shape;190;p35"/>
          <p:cNvPicPr preferRelativeResize="0"/>
          <p:nvPr/>
        </p:nvPicPr>
        <p:blipFill>
          <a:blip r:embed="rId3">
            <a:alphaModFix/>
          </a:blip>
          <a:stretch>
            <a:fillRect/>
          </a:stretch>
        </p:blipFill>
        <p:spPr>
          <a:xfrm>
            <a:off x="1607701" y="3035775"/>
            <a:ext cx="2574100" cy="2104350"/>
          </a:xfrm>
          <a:prstGeom prst="rect">
            <a:avLst/>
          </a:prstGeom>
          <a:noFill/>
          <a:ln>
            <a:noFill/>
          </a:ln>
        </p:spPr>
      </p:pic>
      <p:sp>
        <p:nvSpPr>
          <p:cNvPr id="191" name="Google Shape;191;p35"/>
          <p:cNvSpPr txBox="1"/>
          <p:nvPr/>
        </p:nvSpPr>
        <p:spPr>
          <a:xfrm>
            <a:off x="5051650" y="3241425"/>
            <a:ext cx="3328800" cy="18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ES" sz="1800"/>
              <a:t>In this era many convents, churches, hospitals, and the cathedral, later called "Old Cathedral" were built.</a:t>
            </a:r>
            <a:endParaRPr sz="1800"/>
          </a:p>
          <a:p>
            <a:pPr indent="0" lvl="0" marL="0" rtl="0" algn="l">
              <a:spcBef>
                <a:spcPts val="0"/>
              </a:spcBef>
              <a:spcAft>
                <a:spcPts val="0"/>
              </a:spcAft>
              <a:buNone/>
            </a:pPr>
            <a:r>
              <a:t/>
            </a:r>
            <a:endParaRPr/>
          </a:p>
        </p:txBody>
      </p:sp>
      <p:pic>
        <p:nvPicPr>
          <p:cNvPr id="192" name="Google Shape;192;p35"/>
          <p:cNvPicPr preferRelativeResize="0"/>
          <p:nvPr/>
        </p:nvPicPr>
        <p:blipFill>
          <a:blip r:embed="rId4">
            <a:alphaModFix/>
          </a:blip>
          <a:stretch>
            <a:fillRect/>
          </a:stretch>
        </p:blipFill>
        <p:spPr>
          <a:xfrm>
            <a:off x="5606875" y="1137200"/>
            <a:ext cx="2531600" cy="1898700"/>
          </a:xfrm>
          <a:prstGeom prst="rect">
            <a:avLst/>
          </a:prstGeom>
          <a:noFill/>
          <a:ln>
            <a:noFill/>
          </a:ln>
        </p:spPr>
      </p:pic>
      <p:sp>
        <p:nvSpPr>
          <p:cNvPr id="193" name="Google Shape;193;p35"/>
          <p:cNvSpPr txBox="1"/>
          <p:nvPr/>
        </p:nvSpPr>
        <p:spPr>
          <a:xfrm>
            <a:off x="5553450" y="2965425"/>
            <a:ext cx="2534100" cy="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900">
                <a:solidFill>
                  <a:schemeClr val="lt1"/>
                </a:solidFill>
              </a:rPr>
              <a:t>San Nicolás church</a:t>
            </a:r>
            <a:endParaRPr sz="900">
              <a:solidFill>
                <a:schemeClr val="lt1"/>
              </a:solidFill>
            </a:endParaRPr>
          </a:p>
        </p:txBody>
      </p:sp>
      <p:pic>
        <p:nvPicPr>
          <p:cNvPr id="194" name="Google Shape;194;p35"/>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1000"/>
                                        <p:tgtEl>
                                          <p:spTgt spid="1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1000"/>
                                        <p:tgtEl>
                                          <p:spTgt spid="1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6"/>
          <p:cNvSpPr txBox="1"/>
          <p:nvPr/>
        </p:nvSpPr>
        <p:spPr>
          <a:xfrm>
            <a:off x="1305200" y="443000"/>
            <a:ext cx="6331500" cy="602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a:solidFill>
                  <a:srgbClr val="FFFFFF"/>
                </a:solidFill>
              </a:rPr>
              <a:t>History: the </a:t>
            </a:r>
            <a:r>
              <a:rPr b="1" lang="es-ES" sz="3300">
                <a:solidFill>
                  <a:srgbClr val="FFFFFF"/>
                </a:solidFill>
              </a:rPr>
              <a:t>20th century</a:t>
            </a:r>
            <a:endParaRPr b="1" sz="3300" strike="noStrike">
              <a:solidFill>
                <a:srgbClr val="FFFFFF"/>
              </a:solidFill>
              <a:latin typeface="Arial"/>
              <a:ea typeface="Arial"/>
              <a:cs typeface="Arial"/>
              <a:sym typeface="Arial"/>
            </a:endParaRPr>
          </a:p>
        </p:txBody>
      </p:sp>
      <p:sp>
        <p:nvSpPr>
          <p:cNvPr id="200" name="Google Shape;200;p36"/>
          <p:cNvSpPr txBox="1"/>
          <p:nvPr/>
        </p:nvSpPr>
        <p:spPr>
          <a:xfrm>
            <a:off x="797820" y="1210300"/>
            <a:ext cx="5067600" cy="3600000"/>
          </a:xfrm>
          <a:prstGeom prst="rect">
            <a:avLst/>
          </a:prstGeom>
          <a:noFill/>
          <a:ln>
            <a:noFill/>
          </a:ln>
        </p:spPr>
        <p:txBody>
          <a:bodyPr anchorCtr="0" anchor="t" bIns="0" lIns="0" spcFirstLastPara="1" rIns="0" wrap="square" tIns="0">
            <a:noAutofit/>
          </a:bodyPr>
          <a:lstStyle/>
          <a:p>
            <a:pPr indent="0" lvl="0" marL="0" marR="38100" rtl="0" algn="l">
              <a:lnSpc>
                <a:spcPct val="128571"/>
              </a:lnSpc>
              <a:spcBef>
                <a:spcPts val="0"/>
              </a:spcBef>
              <a:spcAft>
                <a:spcPts val="0"/>
              </a:spcAft>
              <a:buSzPts val="1100"/>
              <a:buNone/>
            </a:pPr>
            <a:r>
              <a:rPr lang="es-ES" sz="2100">
                <a:solidFill>
                  <a:schemeClr val="lt1"/>
                </a:solidFill>
              </a:rPr>
              <a:t>I</a:t>
            </a:r>
            <a:r>
              <a:rPr lang="es-ES" sz="1800">
                <a:solidFill>
                  <a:schemeClr val="lt1"/>
                </a:solidFill>
              </a:rPr>
              <a:t>n the Spanish Civil War, Plasencia was </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not subject to dispute between the two sides.</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The prisoners of the republican side </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were later employed in forced labour to</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build the park of Los Pinos.</a:t>
            </a:r>
            <a:endParaRPr sz="1800">
              <a:solidFill>
                <a:schemeClr val="lt1"/>
              </a:solidFill>
            </a:endParaRPr>
          </a:p>
          <a:p>
            <a:pPr indent="0" lvl="0" marL="0" marR="38100" rtl="0" algn="l">
              <a:lnSpc>
                <a:spcPct val="128571"/>
              </a:lnSpc>
              <a:spcBef>
                <a:spcPts val="0"/>
              </a:spcBef>
              <a:spcAft>
                <a:spcPts val="0"/>
              </a:spcAft>
              <a:buSzPts val="1100"/>
              <a:buNone/>
            </a:pPr>
            <a:r>
              <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The second half of the twentieth century </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was a period of extraordinary development</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 for Plasencia. In the same period it doubled </a:t>
            </a:r>
            <a:endParaRPr sz="1800">
              <a:solidFill>
                <a:schemeClr val="lt1"/>
              </a:solidFill>
            </a:endParaRPr>
          </a:p>
          <a:p>
            <a:pPr indent="0" lvl="0" marL="0" marR="38100" rtl="0" algn="l">
              <a:lnSpc>
                <a:spcPct val="128571"/>
              </a:lnSpc>
              <a:spcBef>
                <a:spcPts val="0"/>
              </a:spcBef>
              <a:spcAft>
                <a:spcPts val="0"/>
              </a:spcAft>
              <a:buSzPts val="1100"/>
              <a:buNone/>
            </a:pPr>
            <a:r>
              <a:rPr lang="es-ES" sz="1800">
                <a:solidFill>
                  <a:schemeClr val="lt1"/>
                </a:solidFill>
              </a:rPr>
              <a:t>its population</a:t>
            </a:r>
            <a:endParaRPr sz="1800">
              <a:solidFill>
                <a:schemeClr val="lt1"/>
              </a:solidFill>
            </a:endParaRPr>
          </a:p>
        </p:txBody>
      </p:sp>
      <p:pic>
        <p:nvPicPr>
          <p:cNvPr id="201" name="Google Shape;201;p36"/>
          <p:cNvPicPr preferRelativeResize="0"/>
          <p:nvPr/>
        </p:nvPicPr>
        <p:blipFill>
          <a:blip r:embed="rId3">
            <a:alphaModFix/>
          </a:blip>
          <a:stretch>
            <a:fillRect/>
          </a:stretch>
        </p:blipFill>
        <p:spPr>
          <a:xfrm>
            <a:off x="6141799" y="1210300"/>
            <a:ext cx="2756026" cy="2067025"/>
          </a:xfrm>
          <a:prstGeom prst="rect">
            <a:avLst/>
          </a:prstGeom>
          <a:noFill/>
          <a:ln>
            <a:noFill/>
          </a:ln>
        </p:spPr>
      </p:pic>
      <p:pic>
        <p:nvPicPr>
          <p:cNvPr id="202" name="Google Shape;202;p36"/>
          <p:cNvPicPr preferRelativeResize="0"/>
          <p:nvPr/>
        </p:nvPicPr>
        <p:blipFill>
          <a:blip r:embed="rId4">
            <a:alphaModFix/>
          </a:blip>
          <a:stretch>
            <a:fillRect/>
          </a:stretch>
        </p:blipFill>
        <p:spPr>
          <a:xfrm>
            <a:off x="7039525" y="3143025"/>
            <a:ext cx="2466975" cy="1847850"/>
          </a:xfrm>
          <a:prstGeom prst="rect">
            <a:avLst/>
          </a:prstGeom>
          <a:noFill/>
          <a:ln>
            <a:noFill/>
          </a:ln>
        </p:spPr>
      </p:pic>
      <p:pic>
        <p:nvPicPr>
          <p:cNvPr id="203" name="Google Shape;203;p36"/>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7"/>
          <p:cNvSpPr txBox="1"/>
          <p:nvPr/>
        </p:nvSpPr>
        <p:spPr>
          <a:xfrm>
            <a:off x="3456000" y="342000"/>
            <a:ext cx="3168000" cy="936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s-ES" sz="3300">
                <a:solidFill>
                  <a:srgbClr val="FFFFFF"/>
                </a:solidFill>
              </a:rPr>
              <a:t>PINOS PARK</a:t>
            </a:r>
            <a:endParaRPr b="1" sz="3300" strike="noStrike">
              <a:solidFill>
                <a:srgbClr val="FFFFFF"/>
              </a:solidFill>
              <a:latin typeface="Arial"/>
              <a:ea typeface="Arial"/>
              <a:cs typeface="Arial"/>
              <a:sym typeface="Arial"/>
            </a:endParaRPr>
          </a:p>
        </p:txBody>
      </p:sp>
      <p:sp>
        <p:nvSpPr>
          <p:cNvPr id="209" name="Google Shape;209;p37"/>
          <p:cNvSpPr txBox="1"/>
          <p:nvPr/>
        </p:nvSpPr>
        <p:spPr>
          <a:xfrm>
            <a:off x="844925" y="1278350"/>
            <a:ext cx="4166400" cy="340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s-ES" sz="1800">
                <a:solidFill>
                  <a:schemeClr val="lt1"/>
                </a:solidFill>
              </a:rPr>
              <a:t>The City Hall of Plasencia wanted to building  a tank of water in 1903, with a capacity of 1250 m3. </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s-ES" sz="1800">
                <a:solidFill>
                  <a:schemeClr val="lt1"/>
                </a:solidFill>
              </a:rPr>
              <a:t>In October 1918 they started to plant some pines and other trees. In 1937 the City Hall of Plasencia through its Managing Commission created The Pinos Park.</a:t>
            </a:r>
            <a:endParaRPr sz="1800">
              <a:solidFill>
                <a:schemeClr val="lt1"/>
              </a:solidFill>
            </a:endParaRPr>
          </a:p>
        </p:txBody>
      </p:sp>
      <p:pic>
        <p:nvPicPr>
          <p:cNvPr id="210" name="Google Shape;210;p37"/>
          <p:cNvPicPr preferRelativeResize="0"/>
          <p:nvPr/>
        </p:nvPicPr>
        <p:blipFill>
          <a:blip r:embed="rId3">
            <a:alphaModFix/>
          </a:blip>
          <a:stretch>
            <a:fillRect/>
          </a:stretch>
        </p:blipFill>
        <p:spPr>
          <a:xfrm>
            <a:off x="5157675" y="1493250"/>
            <a:ext cx="1925724" cy="2567648"/>
          </a:xfrm>
          <a:prstGeom prst="rect">
            <a:avLst/>
          </a:prstGeom>
          <a:noFill/>
          <a:ln>
            <a:noFill/>
          </a:ln>
        </p:spPr>
      </p:pic>
      <p:pic>
        <p:nvPicPr>
          <p:cNvPr id="211" name="Google Shape;211;p37"/>
          <p:cNvPicPr preferRelativeResize="0"/>
          <p:nvPr/>
        </p:nvPicPr>
        <p:blipFill>
          <a:blip r:embed="rId4">
            <a:alphaModFix/>
          </a:blip>
          <a:stretch>
            <a:fillRect/>
          </a:stretch>
        </p:blipFill>
        <p:spPr>
          <a:xfrm>
            <a:off x="7380075" y="2326224"/>
            <a:ext cx="1811800" cy="2415722"/>
          </a:xfrm>
          <a:prstGeom prst="rect">
            <a:avLst/>
          </a:prstGeom>
          <a:noFill/>
          <a:ln>
            <a:noFill/>
          </a:ln>
        </p:spPr>
      </p:pic>
      <p:pic>
        <p:nvPicPr>
          <p:cNvPr id="212" name="Google Shape;212;p37"/>
          <p:cNvPicPr preferRelativeResize="0"/>
          <p:nvPr/>
        </p:nvPicPr>
        <p:blipFill>
          <a:blip r:embed="rId5">
            <a:alphaModFix/>
          </a:blip>
          <a:stretch>
            <a:fillRect/>
          </a:stretch>
        </p:blipFill>
        <p:spPr>
          <a:xfrm>
            <a:off x="7210325" y="309425"/>
            <a:ext cx="2199150" cy="6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ppt_w</p:attrName>
                                        </p:attrNameLst>
                                      </p:cBhvr>
                                      <p:tavLst>
                                        <p:tav fmla="" tm="0">
                                          <p:val>
                                            <p:strVal val="0"/>
                                          </p:val>
                                        </p:tav>
                                        <p:tav fmla="" tm="100000">
                                          <p:val>
                                            <p:strVal val="#ppt_w"/>
                                          </p:val>
                                        </p:tav>
                                      </p:tavLst>
                                    </p:anim>
                                    <p:anim calcmode="lin" valueType="num">
                                      <p:cBhvr additive="base">
                                        <p:cTn dur="1000"/>
                                        <p:tgtEl>
                                          <p:spTgt spid="2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2440494</vt:lpwstr>
  </property>
  <property fmtid="{D5CDD505-2E9C-101B-9397-08002B2CF9AE}" name="NXPowerLiteSettings" pid="3">
    <vt:lpwstr>C7000400038000</vt:lpwstr>
  </property>
  <property fmtid="{D5CDD505-2E9C-101B-9397-08002B2CF9AE}" name="NXPowerLiteVersion" pid="4">
    <vt:lpwstr>S8.2.3</vt:lpwstr>
  </property>
</Properties>
</file>